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sldIdLst>
    <p:sldId id="256" r:id="rId2"/>
    <p:sldId id="258" r:id="rId3"/>
    <p:sldId id="257" r:id="rId4"/>
    <p:sldId id="259" r:id="rId5"/>
    <p:sldId id="260" r:id="rId6"/>
    <p:sldId id="264" r:id="rId7"/>
    <p:sldId id="261" r:id="rId8"/>
    <p:sldId id="266" r:id="rId9"/>
    <p:sldId id="267" r:id="rId10"/>
    <p:sldId id="265" r:id="rId11"/>
    <p:sldId id="268" r:id="rId12"/>
    <p:sldId id="269" r:id="rId13"/>
    <p:sldId id="270" r:id="rId14"/>
    <p:sldId id="263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23" d="100"/>
          <a:sy n="123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7571-FB23-4B87-AA85-7828351BA777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5E2680E-1441-4103-A9B1-AE7729C3C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0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7571-FB23-4B87-AA85-7828351BA777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5E2680E-1441-4103-A9B1-AE7729C3C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387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7571-FB23-4B87-AA85-7828351BA777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5E2680E-1441-4103-A9B1-AE7729C3C89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1766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7571-FB23-4B87-AA85-7828351BA777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5E2680E-1441-4103-A9B1-AE7729C3C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114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7571-FB23-4B87-AA85-7828351BA777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5E2680E-1441-4103-A9B1-AE7729C3C89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7971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7571-FB23-4B87-AA85-7828351BA777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5E2680E-1441-4103-A9B1-AE7729C3C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522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7571-FB23-4B87-AA85-7828351BA777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680E-1441-4103-A9B1-AE7729C3C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781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7571-FB23-4B87-AA85-7828351BA777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680E-1441-4103-A9B1-AE7729C3C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339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7571-FB23-4B87-AA85-7828351BA777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680E-1441-4103-A9B1-AE7729C3C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025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7571-FB23-4B87-AA85-7828351BA777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5E2680E-1441-4103-A9B1-AE7729C3C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813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7571-FB23-4B87-AA85-7828351BA777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5E2680E-1441-4103-A9B1-AE7729C3C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4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7571-FB23-4B87-AA85-7828351BA777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5E2680E-1441-4103-A9B1-AE7729C3C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293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7571-FB23-4B87-AA85-7828351BA777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680E-1441-4103-A9B1-AE7729C3C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427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7571-FB23-4B87-AA85-7828351BA777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680E-1441-4103-A9B1-AE7729C3C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4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7571-FB23-4B87-AA85-7828351BA777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680E-1441-4103-A9B1-AE7729C3C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524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7571-FB23-4B87-AA85-7828351BA777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5E2680E-1441-4103-A9B1-AE7729C3C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793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37571-FB23-4B87-AA85-7828351BA777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5E2680E-1441-4103-A9B1-AE7729C3C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33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4974" y="459573"/>
            <a:ext cx="9520844" cy="3629334"/>
          </a:xfrm>
        </p:spPr>
        <p:txBody>
          <a:bodyPr>
            <a:normAutofit fontScale="90000"/>
          </a:bodyPr>
          <a:lstStyle/>
          <a:p>
            <a:pPr marL="270510" marR="989330" lvl="0" algn="ctr">
              <a:lnSpc>
                <a:spcPct val="107000"/>
              </a:lnSpc>
              <a:spcBef>
                <a:spcPts val="600"/>
              </a:spcBef>
            </a:pPr>
            <a:r>
              <a:rPr lang="ru-RU" dirty="0"/>
              <a:t/>
            </a:r>
            <a:br>
              <a:rPr lang="ru-RU" dirty="0"/>
            </a:br>
            <a: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cap="all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САД № 133 ГОРОДА ТЮМЕНИ</a:t>
            </a:r>
            <a:r>
              <a:rPr lang="ru-RU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</a:rPr>
              <a:t>Семейный творческий </a:t>
            </a:r>
            <a:r>
              <a:rPr lang="ru-RU" sz="4400" smtClean="0">
                <a:solidFill>
                  <a:schemeClr val="accent5">
                    <a:lumMod val="50000"/>
                  </a:schemeClr>
                </a:solidFill>
              </a:rPr>
              <a:t>проект </a:t>
            </a:r>
            <a:br>
              <a:rPr lang="ru-RU" sz="440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4400" smtClean="0">
                <a:solidFill>
                  <a:schemeClr val="accent5">
                    <a:lumMod val="50000"/>
                  </a:schemeClr>
                </a:solidFill>
              </a:rPr>
              <a:t>«</a:t>
            </a:r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</a:rPr>
              <a:t>Сказка в каждый дом».</a:t>
            </a:r>
            <a:br>
              <a:rPr lang="ru-RU" sz="4400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3465" y="142489"/>
            <a:ext cx="1938696" cy="1536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39" y="313078"/>
            <a:ext cx="1688738" cy="1524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01096" y="488277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Зырянова Анита Викторовна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Службы ранней помощи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МАДОУ детского сада № 133 г. Тюмени</a:t>
            </a:r>
          </a:p>
        </p:txBody>
      </p:sp>
    </p:spTree>
    <p:extLst>
      <p:ext uri="{BB962C8B-B14F-4D97-AF65-F5344CB8AC3E}">
        <p14:creationId xmlns:p14="http://schemas.microsoft.com/office/powerpoint/2010/main" val="355423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522" y="624109"/>
            <a:ext cx="10610089" cy="106657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ru-RU" b="1" dirty="0" smtClean="0"/>
              <a:t>Колобок</a:t>
            </a:r>
            <a:r>
              <a:rPr lang="ru-RU" dirty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Фольклорная </a:t>
            </a:r>
            <a:r>
              <a:rPr lang="ru-RU" sz="2000" dirty="0"/>
              <a:t>зона + двигательная зона.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7"/>
            <a:ext cx="5081611" cy="33877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829" y="1690687"/>
            <a:ext cx="5081612" cy="33877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788" y="3832000"/>
            <a:ext cx="4219951" cy="281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1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9370" y="117034"/>
            <a:ext cx="10003802" cy="1280890"/>
          </a:xfrm>
        </p:spPr>
        <p:txBody>
          <a:bodyPr>
            <a:normAutofit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Курочка ряба.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Музыкальная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хороводная зона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1" y="1287275"/>
            <a:ext cx="5670461" cy="37848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551" y="1287275"/>
            <a:ext cx="6251528" cy="41693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855" t="38664" r="15904" b="2799"/>
          <a:stretch/>
        </p:blipFill>
        <p:spPr>
          <a:xfrm>
            <a:off x="2897469" y="3980770"/>
            <a:ext cx="5846163" cy="287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4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096" y="168965"/>
            <a:ext cx="10540515" cy="1875965"/>
          </a:xfrm>
        </p:spPr>
        <p:txBody>
          <a:bodyPr>
            <a:normAutofit fontScale="90000"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медведя.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Двигательная </a:t>
            </a:r>
            <a:r>
              <a:rPr 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зона + фольклорная зона.</a:t>
            </a: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59" y="2404299"/>
            <a:ext cx="5809807" cy="38732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066" y="2404299"/>
            <a:ext cx="5722567" cy="381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043" y="308113"/>
            <a:ext cx="10858570" cy="111318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/>
              <a:t>Бобовое </a:t>
            </a:r>
            <a:r>
              <a:rPr lang="ru-RU" b="1" dirty="0"/>
              <a:t>зернышко.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Зона мелкой </a:t>
            </a:r>
            <a:r>
              <a:rPr lang="ru-RU" sz="2700" dirty="0"/>
              <a:t>моторики, познавательная.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2"/>
          <a:stretch/>
        </p:blipFill>
        <p:spPr>
          <a:xfrm>
            <a:off x="747683" y="1421296"/>
            <a:ext cx="3863112" cy="51759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138" y="1321904"/>
            <a:ext cx="4838700" cy="3225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465" y="3657158"/>
            <a:ext cx="4404591" cy="294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0630"/>
          </a:xfrm>
        </p:spPr>
        <p:txBody>
          <a:bodyPr/>
          <a:lstStyle/>
          <a:p>
            <a:pPr algn="ctr"/>
            <a:r>
              <a:rPr lang="ru-RU" dirty="0" smtClean="0"/>
              <a:t>Результаты проекта.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980" y="1155756"/>
            <a:ext cx="5564189" cy="52603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15169" y="1424066"/>
            <a:ext cx="51227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Интерес и вовлеченность родителей и детей в проект.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Совместное проигрывание сказок.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Улучшение взаимодействия со своими детьми.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Чтение книг дома.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Разработаны конспекты по занятиям.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Разработка методических рекомендаций для родителей.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Оформлен проект.</a:t>
            </a:r>
          </a:p>
        </p:txBody>
      </p:sp>
    </p:spTree>
    <p:extLst>
      <p:ext uri="{BB962C8B-B14F-4D97-AF65-F5344CB8AC3E}">
        <p14:creationId xmlns:p14="http://schemas.microsoft.com/office/powerpoint/2010/main" val="34287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843" y="490208"/>
            <a:ext cx="8249478" cy="617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Актуальность.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rot="10800000" flipH="1" flipV="1">
            <a:off x="8600432" y="6112906"/>
            <a:ext cx="39763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Л.В.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Самарина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80097"/>
            <a:ext cx="10719215" cy="483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4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35496"/>
            <a:ext cx="5555958" cy="974034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Описание проекта.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70468" y="268357"/>
            <a:ext cx="4883331" cy="62369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Вид </a:t>
            </a:r>
            <a:r>
              <a:rPr lang="ru-RU" dirty="0"/>
              <a:t>проекта: семейный, познавательно-творческий, краткосрочный 7 </a:t>
            </a:r>
            <a:r>
              <a:rPr lang="ru-RU" dirty="0" smtClean="0"/>
              <a:t>занятий.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Периодичность – 1 раз в неделю</a:t>
            </a:r>
          </a:p>
          <a:p>
            <a:pPr marL="0" indent="0" algn="ctr">
              <a:buNone/>
            </a:pPr>
            <a:r>
              <a:rPr lang="ru-RU" dirty="0" smtClean="0"/>
              <a:t>Участники </a:t>
            </a:r>
            <a:r>
              <a:rPr lang="ru-RU" dirty="0"/>
              <a:t>проекта: семьи с детьми </a:t>
            </a:r>
            <a:r>
              <a:rPr lang="ru-RU" dirty="0" smtClean="0"/>
              <a:t>2-3 года, имеющими сложности в  общении и речи.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832" y="3471137"/>
            <a:ext cx="4817277" cy="32073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00" y="2571640"/>
            <a:ext cx="6149450" cy="410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2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6486" y="365125"/>
            <a:ext cx="9147313" cy="847449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развитию общения и речи ребенка, через создание условий для сотрудничества детей и взрослых, используя русские народные сказки.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	Создать среду для развития навыков общения и речи со взрослыми и сверстниками.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	Повысить педагогическую компетентность родителей в провождении досуга с детьми через различные виды деятельности посредством сказки (чтение, драматизацию, изготовление поделок).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Создать условия для вовлечения родителей в совместную деятельность со своими детьми.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Улучшить навыки взаимодействия родителей и детей.</a:t>
            </a:r>
            <a:r>
              <a:rPr lang="ru-RU" dirty="0" smtClean="0"/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450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9043" y="624110"/>
            <a:ext cx="7573617" cy="916455"/>
          </a:xfrm>
        </p:spPr>
        <p:txBody>
          <a:bodyPr>
            <a:normAutofit fontScale="90000"/>
          </a:bodyPr>
          <a:lstStyle/>
          <a:p>
            <a:pPr marL="457200" lvl="0" indent="-228600" algn="ctr">
              <a:lnSpc>
                <a:spcPct val="107000"/>
              </a:lnSpc>
              <a:spcBef>
                <a:spcPts val="1000"/>
              </a:spcBef>
            </a:pP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Ожидаемые результаты:</a:t>
            </a:r>
            <a:r>
              <a:rPr lang="ru-RU" sz="19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9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85800" indent="-457200">
              <a:lnSpc>
                <a:spcPct val="107000"/>
              </a:lnSpc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интереса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родителей и детей к русским народным сказкам.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Вовлечение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родителей в совместную деятельность с ребенком.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Получение нового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опыта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взаимодействия у детей со взрослыми и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детьми.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Пополнение книжного уголка по разделу «Сказки по возрасту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серии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конспектов по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занятиям.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методических рекомендаций для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родителей.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проекта.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832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9043" y="624110"/>
            <a:ext cx="9715569" cy="12808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Многофункциональное образовательное пространства «Поляна активности».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880" y="2615024"/>
            <a:ext cx="5651291" cy="3765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970" y="2585284"/>
            <a:ext cx="5689069" cy="379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7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939" y="624110"/>
            <a:ext cx="6867939" cy="1280890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 проекта:</a:t>
            </a:r>
            <a:r>
              <a:rPr lang="ru-RU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ru-RU" dirty="0" smtClean="0"/>
              <a:t>1. Родительское </a:t>
            </a:r>
            <a:r>
              <a:rPr lang="ru-RU" dirty="0"/>
              <a:t>встреча, посвященное знакомству с проектом «В гостях у сказки», консультация для родителей «Роль сказки в нравственно – эстетическом воспитании детей»</a:t>
            </a:r>
          </a:p>
          <a:p>
            <a:pPr marL="0" lvl="0" indent="0">
              <a:buNone/>
            </a:pPr>
            <a:r>
              <a:rPr lang="ru-RU" dirty="0" smtClean="0"/>
              <a:t>2. Совместное </a:t>
            </a:r>
            <a:r>
              <a:rPr lang="ru-RU" dirty="0"/>
              <a:t>проигрывание сказок:</a:t>
            </a:r>
          </a:p>
          <a:p>
            <a:pPr lvl="0"/>
            <a:r>
              <a:rPr lang="ru-RU" dirty="0"/>
              <a:t>Репка. Хороводная часть.</a:t>
            </a:r>
          </a:p>
          <a:p>
            <a:pPr lvl="0"/>
            <a:r>
              <a:rPr lang="ru-RU" dirty="0"/>
              <a:t>Колобок. Фольклорная зона + двигательная зона.</a:t>
            </a:r>
          </a:p>
          <a:p>
            <a:pPr lvl="0"/>
            <a:r>
              <a:rPr lang="ru-RU" dirty="0"/>
              <a:t>Курочка ряба. Музыкальная + хороводная зона.</a:t>
            </a:r>
          </a:p>
          <a:p>
            <a:pPr lvl="0"/>
            <a:r>
              <a:rPr lang="ru-RU" dirty="0"/>
              <a:t>Маша и три медведя. Двигательная зона + фольклорная зона.</a:t>
            </a:r>
          </a:p>
          <a:p>
            <a:pPr lvl="0"/>
            <a:r>
              <a:rPr lang="ru-RU" dirty="0"/>
              <a:t>Бобовое зернышко. мелкой моторики, познавательная.</a:t>
            </a:r>
          </a:p>
          <a:p>
            <a:pPr lvl="0"/>
            <a:r>
              <a:rPr lang="ru-RU" dirty="0"/>
              <a:t>Совместная встреча обсуждение проекта, подведение итогов, просмотр поделок, изготовленных родителями и детьми, по пройдённым сказкам.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380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652" y="624110"/>
            <a:ext cx="11098574" cy="193621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	</a:t>
            </a:r>
            <a:r>
              <a:rPr lang="ru-RU" sz="3100" b="1" dirty="0" smtClean="0"/>
              <a:t>Родительская встреча:</a:t>
            </a:r>
            <a:br>
              <a:rPr lang="ru-RU" sz="3100" b="1" dirty="0" smtClean="0"/>
            </a:br>
            <a:r>
              <a:rPr lang="ru-RU" sz="3100" dirty="0" smtClean="0"/>
              <a:t>- знакомство </a:t>
            </a:r>
            <a:r>
              <a:rPr lang="ru-RU" sz="3100" dirty="0"/>
              <a:t>с проектом «В гостях у сказки</a:t>
            </a:r>
            <a:r>
              <a:rPr lang="ru-RU" sz="3100" dirty="0" smtClean="0"/>
              <a:t>»;</a:t>
            </a:r>
            <a:br>
              <a:rPr lang="ru-RU" sz="3100" dirty="0" smtClean="0"/>
            </a:br>
            <a:r>
              <a:rPr lang="ru-RU" sz="3100" dirty="0"/>
              <a:t>-</a:t>
            </a:r>
            <a:r>
              <a:rPr lang="ru-RU" sz="3100" dirty="0" smtClean="0"/>
              <a:t> </a:t>
            </a:r>
            <a:r>
              <a:rPr lang="ru-RU" sz="3100" dirty="0"/>
              <a:t>консультация для родителей «Роль сказки в нравственно – эстетическом воспитании детей»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16" y="2690192"/>
            <a:ext cx="5670987" cy="3778250"/>
          </a:xfrm>
        </p:spPr>
      </p:pic>
    </p:spTree>
    <p:extLst>
      <p:ext uri="{BB962C8B-B14F-4D97-AF65-F5344CB8AC3E}">
        <p14:creationId xmlns:p14="http://schemas.microsoft.com/office/powerpoint/2010/main" val="97523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843" y="624110"/>
            <a:ext cx="7921487" cy="1280890"/>
          </a:xfrm>
        </p:spPr>
        <p:txBody>
          <a:bodyPr>
            <a:normAutofit/>
          </a:bodyPr>
          <a:lstStyle/>
          <a:p>
            <a:pPr lvl="0" algn="ctr"/>
            <a:r>
              <a:rPr lang="ru-RU" b="1" dirty="0"/>
              <a:t>Репка</a:t>
            </a:r>
            <a:r>
              <a:rPr lang="ru-RU" dirty="0"/>
              <a:t>. Хороводная часть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0704" t="15533" r="13002" b="15019"/>
          <a:stretch/>
        </p:blipFill>
        <p:spPr>
          <a:xfrm>
            <a:off x="6046109" y="2384808"/>
            <a:ext cx="6058351" cy="36795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64" y="1470866"/>
            <a:ext cx="5771554" cy="38459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900" y="4161674"/>
            <a:ext cx="3944709" cy="26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0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414</TotalTime>
  <Words>302</Words>
  <Application>Microsoft Office PowerPoint</Application>
  <PresentationFormat>Произвольный</PresentationFormat>
  <Paragraphs>50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Легкий дым</vt:lpstr>
      <vt:lpstr>  Муниципальное АВТОНОМНОЕ ДОШКОЛЬНОЕ ОБРАЗОВАТЕЛЬНОЕ Учреждение ДЕТСКИЙ САД № 133 ГОРОДА ТЮМЕНИ     Семейный творческий проект  «Сказка в каждый дом». </vt:lpstr>
      <vt:lpstr>Актуальность.</vt:lpstr>
      <vt:lpstr>Описание проекта.</vt:lpstr>
      <vt:lpstr>Цель проекта: содействие развитию общения и речи ребенка, через создание условий для сотрудничества детей и взрослых, используя русские народные сказки.  </vt:lpstr>
      <vt:lpstr>Ожидаемые результаты: </vt:lpstr>
      <vt:lpstr>Многофункциональное образовательное пространства «Поляна активности».</vt:lpstr>
      <vt:lpstr>Содержание проекта: </vt:lpstr>
      <vt:lpstr> Родительская встреча: - знакомство с проектом «В гостях у сказки»; - консультация для родителей «Роль сказки в нравственно – эстетическом воспитании детей»</vt:lpstr>
      <vt:lpstr>Репка. Хороводная часть.</vt:lpstr>
      <vt:lpstr>    Колобок.  Фольклорная зона + двигательная зона.</vt:lpstr>
      <vt:lpstr>Курочка ряба.  Музыкальная + хороводная зона.</vt:lpstr>
      <vt:lpstr> Три медведя.  Двигательная зона + фольклорная зона. </vt:lpstr>
      <vt:lpstr> Бобовое зернышко.  Зона мелкой моторики, познавательная.</vt:lpstr>
      <vt:lpstr>Результаты проекта.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Семейный творческий проект «Сказка в каждый дом».</dc:title>
  <dc:creator>User</dc:creator>
  <cp:lastModifiedBy>Пользователь Windows</cp:lastModifiedBy>
  <cp:revision>33</cp:revision>
  <dcterms:created xsi:type="dcterms:W3CDTF">2023-09-15T07:14:56Z</dcterms:created>
  <dcterms:modified xsi:type="dcterms:W3CDTF">2023-09-29T03:40:50Z</dcterms:modified>
</cp:coreProperties>
</file>