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87123" autoAdjust="0"/>
  </p:normalViewPr>
  <p:slideViewPr>
    <p:cSldViewPr snapToGrid="0">
      <p:cViewPr>
        <p:scale>
          <a:sx n="108" d="100"/>
          <a:sy n="108" d="100"/>
        </p:scale>
        <p:origin x="-42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606A6-5AE6-4941-B55A-955310D3AB99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F5F758-639E-4F5D-84E1-0A156DDF0F0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Народная культура</a:t>
          </a:r>
          <a:endParaRPr lang="ru-RU" b="1" dirty="0">
            <a:solidFill>
              <a:srgbClr val="002060"/>
            </a:solidFill>
          </a:endParaRPr>
        </a:p>
      </dgm:t>
    </dgm:pt>
    <dgm:pt modelId="{D2B9CE79-BED5-4F87-9372-3D8DEE6F7BC1}" type="parTrans" cxnId="{0A32D76F-09AD-4525-8BDD-7010A0411FD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C3A0985-66C0-48A3-BE10-398EA9B6300C}" type="sibTrans" cxnId="{0A32D76F-09AD-4525-8BDD-7010A0411FD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E433FCD-4E99-4A45-9544-D326F0F8D08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Сказки, былины</a:t>
          </a:r>
        </a:p>
      </dgm:t>
    </dgm:pt>
    <dgm:pt modelId="{435EF09D-2113-4CE5-BA11-5A2844757E48}" type="parTrans" cxnId="{6CF39F71-0387-4A48-B4F3-2F93DCB2088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2590C96-0B82-4548-8DFE-38FA39D92792}" type="sibTrans" cxnId="{6CF39F71-0387-4A48-B4F3-2F93DCB2088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DED7E64-9F34-4088-9DA4-249B2EC0602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Традиции</a:t>
          </a:r>
          <a:endParaRPr lang="ru-RU" b="1" dirty="0">
            <a:solidFill>
              <a:srgbClr val="002060"/>
            </a:solidFill>
          </a:endParaRPr>
        </a:p>
      </dgm:t>
    </dgm:pt>
    <dgm:pt modelId="{0E6AC5AC-FB50-41A1-A095-6F0AEFCF88AB}" type="parTrans" cxnId="{A659CB38-391E-49D7-B896-628E098401D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79DD630-2067-4A23-89F8-46C171599336}" type="sibTrans" cxnId="{A659CB38-391E-49D7-B896-628E098401D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2B9B2C9-F42C-4DE5-A51C-0BF5F4196B2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Пословицы и поговорки</a:t>
          </a:r>
        </a:p>
      </dgm:t>
    </dgm:pt>
    <dgm:pt modelId="{ED10182F-9C36-4F72-8DCC-FB18ECEF935C}" type="parTrans" cxnId="{381D4BA9-B79A-4202-B443-B93933C977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69B30F1-8FE5-4EC5-8BFF-F1C19693BB6E}" type="sibTrans" cxnId="{381D4BA9-B79A-4202-B443-B93933C977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FD00FD1-D9C3-4C7C-B79A-9F4F688620C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Праздники</a:t>
          </a:r>
          <a:endParaRPr lang="ru-RU" b="1" dirty="0">
            <a:solidFill>
              <a:srgbClr val="002060"/>
            </a:solidFill>
          </a:endParaRPr>
        </a:p>
      </dgm:t>
    </dgm:pt>
    <dgm:pt modelId="{DD11760F-BD4F-445C-A6CC-C4B1C1DDE760}" type="parTrans" cxnId="{F4D619B3-C7B5-49A3-A683-0D27266B2EF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14812FC-8262-4339-AB0F-592A26EBCD72}" type="sibTrans" cxnId="{F4D619B3-C7B5-49A3-A683-0D27266B2EF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59559D7-C4A9-40CF-9539-92D571A4D2C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Обычаи</a:t>
          </a:r>
          <a:endParaRPr lang="ru-RU" b="1" dirty="0">
            <a:solidFill>
              <a:srgbClr val="002060"/>
            </a:solidFill>
          </a:endParaRPr>
        </a:p>
      </dgm:t>
    </dgm:pt>
    <dgm:pt modelId="{65A76928-CA26-4631-A060-AD720910C0E2}" type="parTrans" cxnId="{F2E6CBF5-2AB0-4204-B270-46D2BAA5068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2C4D360-3CCC-4666-B07A-D060AF981CAF}" type="sibTrans" cxnId="{F2E6CBF5-2AB0-4204-B270-46D2BAA5068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1F96FC0-328C-4C57-9A63-9897923838E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Народные игры</a:t>
          </a:r>
        </a:p>
      </dgm:t>
    </dgm:pt>
    <dgm:pt modelId="{7950377C-32B5-4204-A261-DAD32AE550FF}" type="parTrans" cxnId="{C60E406E-95F3-4F6B-A0D6-C9DD4B5B25A7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991CB34-4928-4CB6-B59D-7C068D8820AF}" type="sibTrans" cxnId="{C60E406E-95F3-4F6B-A0D6-C9DD4B5B25A7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1EEEF89-A3FC-4ADD-8526-973E6034306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Ритуалы</a:t>
          </a:r>
          <a:endParaRPr lang="ru-RU" b="1" dirty="0">
            <a:solidFill>
              <a:srgbClr val="002060"/>
            </a:solidFill>
          </a:endParaRPr>
        </a:p>
      </dgm:t>
    </dgm:pt>
    <dgm:pt modelId="{C73C1D72-9338-477E-A8ED-A8E0BF8C2095}" type="parTrans" cxnId="{B3C45A6D-8C44-419E-9818-4013630F2AEB}">
      <dgm:prSet/>
      <dgm:spPr/>
      <dgm:t>
        <a:bodyPr/>
        <a:lstStyle/>
        <a:p>
          <a:endParaRPr lang="ru-RU"/>
        </a:p>
      </dgm:t>
    </dgm:pt>
    <dgm:pt modelId="{1D9FC680-FF52-4146-986D-E6525D56D398}" type="sibTrans" cxnId="{B3C45A6D-8C44-419E-9818-4013630F2AEB}">
      <dgm:prSet/>
      <dgm:spPr/>
      <dgm:t>
        <a:bodyPr/>
        <a:lstStyle/>
        <a:p>
          <a:endParaRPr lang="ru-RU"/>
        </a:p>
      </dgm:t>
    </dgm:pt>
    <dgm:pt modelId="{D8D67513-2E6C-4E09-B076-885276B18F7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Игрушки</a:t>
          </a:r>
        </a:p>
      </dgm:t>
    </dgm:pt>
    <dgm:pt modelId="{9A07BF97-17C4-402E-B515-207A80C60A52}" type="parTrans" cxnId="{9FCC7ACD-864F-491E-A632-E07604D14F1A}">
      <dgm:prSet/>
      <dgm:spPr/>
      <dgm:t>
        <a:bodyPr/>
        <a:lstStyle/>
        <a:p>
          <a:endParaRPr lang="ru-RU"/>
        </a:p>
      </dgm:t>
    </dgm:pt>
    <dgm:pt modelId="{FF18C882-991D-43B9-ACDF-78EB02295A91}" type="sibTrans" cxnId="{9FCC7ACD-864F-491E-A632-E07604D14F1A}">
      <dgm:prSet/>
      <dgm:spPr/>
      <dgm:t>
        <a:bodyPr/>
        <a:lstStyle/>
        <a:p>
          <a:endParaRPr lang="ru-RU"/>
        </a:p>
      </dgm:t>
    </dgm:pt>
    <dgm:pt modelId="{AA4C59F3-E981-4AC4-9CDA-80CD2A472FE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Рукоделие</a:t>
          </a:r>
        </a:p>
      </dgm:t>
    </dgm:pt>
    <dgm:pt modelId="{4DDD95CE-1631-4B10-A154-4077F8361984}" type="parTrans" cxnId="{2C923E12-0BE7-4AE5-8E71-A83FC3862DED}">
      <dgm:prSet/>
      <dgm:spPr/>
      <dgm:t>
        <a:bodyPr/>
        <a:lstStyle/>
        <a:p>
          <a:endParaRPr lang="ru-RU"/>
        </a:p>
      </dgm:t>
    </dgm:pt>
    <dgm:pt modelId="{144AE41C-0A50-40E6-AFD5-1343D7295AED}" type="sibTrans" cxnId="{2C923E12-0BE7-4AE5-8E71-A83FC3862DED}">
      <dgm:prSet/>
      <dgm:spPr/>
      <dgm:t>
        <a:bodyPr/>
        <a:lstStyle/>
        <a:p>
          <a:endParaRPr lang="ru-RU"/>
        </a:p>
      </dgm:t>
    </dgm:pt>
    <dgm:pt modelId="{A994EBD8-A81C-4D8D-A1AF-19CC39E3E52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Песни</a:t>
          </a:r>
        </a:p>
      </dgm:t>
    </dgm:pt>
    <dgm:pt modelId="{90915487-C148-4960-BA69-CC9F76B37716}" type="parTrans" cxnId="{5F910320-EDE5-4795-9B1F-E1DD7A7B476A}">
      <dgm:prSet/>
      <dgm:spPr/>
      <dgm:t>
        <a:bodyPr/>
        <a:lstStyle/>
        <a:p>
          <a:endParaRPr lang="ru-RU"/>
        </a:p>
      </dgm:t>
    </dgm:pt>
    <dgm:pt modelId="{681ACF1D-ABA4-4C98-A6D0-8D5ADC6DC35C}" type="sibTrans" cxnId="{5F910320-EDE5-4795-9B1F-E1DD7A7B476A}">
      <dgm:prSet/>
      <dgm:spPr/>
      <dgm:t>
        <a:bodyPr/>
        <a:lstStyle/>
        <a:p>
          <a:endParaRPr lang="ru-RU"/>
        </a:p>
      </dgm:t>
    </dgm:pt>
    <dgm:pt modelId="{CF73E050-D975-4D43-9A35-5173E705C61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Колыбельные</a:t>
          </a:r>
        </a:p>
      </dgm:t>
    </dgm:pt>
    <dgm:pt modelId="{B42BCDC2-BFD3-4CD9-A973-A4CD3CE6A227}" type="parTrans" cxnId="{B634CDD8-0DEB-461A-BAC5-E3C5F9223905}">
      <dgm:prSet/>
      <dgm:spPr/>
      <dgm:t>
        <a:bodyPr/>
        <a:lstStyle/>
        <a:p>
          <a:endParaRPr lang="ru-RU"/>
        </a:p>
      </dgm:t>
    </dgm:pt>
    <dgm:pt modelId="{24726497-0C37-4E3C-9E89-72D271D496E2}" type="sibTrans" cxnId="{B634CDD8-0DEB-461A-BAC5-E3C5F9223905}">
      <dgm:prSet/>
      <dgm:spPr/>
      <dgm:t>
        <a:bodyPr/>
        <a:lstStyle/>
        <a:p>
          <a:endParaRPr lang="ru-RU"/>
        </a:p>
      </dgm:t>
    </dgm:pt>
    <dgm:pt modelId="{079E753C-B219-4DFD-B328-770D72F49B8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Хороводы</a:t>
          </a:r>
        </a:p>
      </dgm:t>
    </dgm:pt>
    <dgm:pt modelId="{AE079E9D-6B00-4FD0-9F0C-FE3BCDA76BC1}" type="parTrans" cxnId="{77CC8707-0FF1-46BC-8644-4DAAC60B5762}">
      <dgm:prSet/>
      <dgm:spPr/>
      <dgm:t>
        <a:bodyPr/>
        <a:lstStyle/>
        <a:p>
          <a:endParaRPr lang="ru-RU"/>
        </a:p>
      </dgm:t>
    </dgm:pt>
    <dgm:pt modelId="{64AA4E64-0D91-4331-9654-22DBC77EBFFD}" type="sibTrans" cxnId="{77CC8707-0FF1-46BC-8644-4DAAC60B5762}">
      <dgm:prSet/>
      <dgm:spPr/>
      <dgm:t>
        <a:bodyPr/>
        <a:lstStyle/>
        <a:p>
          <a:endParaRPr lang="ru-RU"/>
        </a:p>
      </dgm:t>
    </dgm:pt>
    <dgm:pt modelId="{8F2FD515-C545-4EA1-AA42-F37FF8EAED0C}" type="pres">
      <dgm:prSet presAssocID="{E43606A6-5AE6-4941-B55A-955310D3AB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56F12-14B3-49F3-BE28-E5C5E7722B5F}" type="pres">
      <dgm:prSet presAssocID="{31F5F758-639E-4F5D-84E1-0A156DDF0F0B}" presName="root1" presStyleCnt="0"/>
      <dgm:spPr/>
    </dgm:pt>
    <dgm:pt modelId="{ED4E96CA-CCDF-4933-8A33-33761BC3CB4D}" type="pres">
      <dgm:prSet presAssocID="{31F5F758-639E-4F5D-84E1-0A156DDF0F0B}" presName="LevelOneTextNode" presStyleLbl="node0" presStyleIdx="0" presStyleCnt="1" custScaleX="192461" custScaleY="201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B7B0D-111B-4AAB-B394-6224795B3FD8}" type="pres">
      <dgm:prSet presAssocID="{31F5F758-639E-4F5D-84E1-0A156DDF0F0B}" presName="level2hierChild" presStyleCnt="0"/>
      <dgm:spPr/>
    </dgm:pt>
    <dgm:pt modelId="{BAF77EAF-C101-4A56-BE8B-1DBDB66619DA}" type="pres">
      <dgm:prSet presAssocID="{435EF09D-2113-4CE5-BA11-5A2844757E48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3248A669-4094-4190-86F3-172982F63686}" type="pres">
      <dgm:prSet presAssocID="{435EF09D-2113-4CE5-BA11-5A2844757E48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5DF0B5A-D0AA-4521-AAAE-0893A22ACF38}" type="pres">
      <dgm:prSet presAssocID="{AE433FCD-4E99-4A45-9544-D326F0F8D084}" presName="root2" presStyleCnt="0"/>
      <dgm:spPr/>
    </dgm:pt>
    <dgm:pt modelId="{9273FC71-1885-4A42-93EC-9256EE934203}" type="pres">
      <dgm:prSet presAssocID="{AE433FCD-4E99-4A45-9544-D326F0F8D084}" presName="LevelTwoTextNode" presStyleLbl="node2" presStyleIdx="0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789492-1469-4B29-831B-2E4C19DED0AE}" type="pres">
      <dgm:prSet presAssocID="{AE433FCD-4E99-4A45-9544-D326F0F8D084}" presName="level3hierChild" presStyleCnt="0"/>
      <dgm:spPr/>
    </dgm:pt>
    <dgm:pt modelId="{EF469E0B-A7BE-4D8A-BF6A-10E94176F1CE}" type="pres">
      <dgm:prSet presAssocID="{90915487-C148-4960-BA69-CC9F76B37716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5EAADE04-D264-4140-8AB6-83738268BE2F}" type="pres">
      <dgm:prSet presAssocID="{90915487-C148-4960-BA69-CC9F76B37716}" presName="connTx" presStyleLbl="parChTrans1D2" presStyleIdx="1" presStyleCnt="9"/>
      <dgm:spPr/>
      <dgm:t>
        <a:bodyPr/>
        <a:lstStyle/>
        <a:p>
          <a:endParaRPr lang="ru-RU"/>
        </a:p>
      </dgm:t>
    </dgm:pt>
    <dgm:pt modelId="{172116DC-60E2-4B92-990D-E565C67D398B}" type="pres">
      <dgm:prSet presAssocID="{A994EBD8-A81C-4D8D-A1AF-19CC39E3E529}" presName="root2" presStyleCnt="0"/>
      <dgm:spPr/>
    </dgm:pt>
    <dgm:pt modelId="{4911B4C5-C10A-4180-AA98-57E57803F79C}" type="pres">
      <dgm:prSet presAssocID="{A994EBD8-A81C-4D8D-A1AF-19CC39E3E529}" presName="LevelTwoTextNode" presStyleLbl="node2" presStyleIdx="1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3BFD4-B6BC-4CD1-9745-81D25B9448CE}" type="pres">
      <dgm:prSet presAssocID="{A994EBD8-A81C-4D8D-A1AF-19CC39E3E529}" presName="level3hierChild" presStyleCnt="0"/>
      <dgm:spPr/>
    </dgm:pt>
    <dgm:pt modelId="{BA977DD9-0C8F-4144-B196-CB9DF96B719D}" type="pres">
      <dgm:prSet presAssocID="{B42BCDC2-BFD3-4CD9-A973-A4CD3CE6A227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B4C114A5-BD86-4DE8-87B6-42F3A91ABD04}" type="pres">
      <dgm:prSet presAssocID="{B42BCDC2-BFD3-4CD9-A973-A4CD3CE6A227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C7189F7-E4D4-4B5C-A438-C931605D0ACE}" type="pres">
      <dgm:prSet presAssocID="{CF73E050-D975-4D43-9A35-5173E705C611}" presName="root2" presStyleCnt="0"/>
      <dgm:spPr/>
    </dgm:pt>
    <dgm:pt modelId="{9046CF78-E1BA-465E-B3FF-0B5BE0780C02}" type="pres">
      <dgm:prSet presAssocID="{CF73E050-D975-4D43-9A35-5173E705C611}" presName="LevelTwoTextNode" presStyleLbl="node2" presStyleIdx="2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86254-9BC8-46F7-AB6D-AA2101467B75}" type="pres">
      <dgm:prSet presAssocID="{CF73E050-D975-4D43-9A35-5173E705C611}" presName="level3hierChild" presStyleCnt="0"/>
      <dgm:spPr/>
    </dgm:pt>
    <dgm:pt modelId="{2E1F3346-B170-431E-A8A0-47806767981C}" type="pres">
      <dgm:prSet presAssocID="{AE079E9D-6B00-4FD0-9F0C-FE3BCDA76BC1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A7B4BEC-0EC7-4F7B-A2EF-EAFEF1C6327F}" type="pres">
      <dgm:prSet presAssocID="{AE079E9D-6B00-4FD0-9F0C-FE3BCDA76BC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7EA13206-995B-4404-90AF-69B0A2067A1A}" type="pres">
      <dgm:prSet presAssocID="{079E753C-B219-4DFD-B328-770D72F49B8C}" presName="root2" presStyleCnt="0"/>
      <dgm:spPr/>
    </dgm:pt>
    <dgm:pt modelId="{417DB3D0-5426-492E-B624-B3B683F64019}" type="pres">
      <dgm:prSet presAssocID="{079E753C-B219-4DFD-B328-770D72F49B8C}" presName="LevelTwoTextNode" presStyleLbl="node2" presStyleIdx="3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424C22-B97F-4556-A19B-2230049932BE}" type="pres">
      <dgm:prSet presAssocID="{079E753C-B219-4DFD-B328-770D72F49B8C}" presName="level3hierChild" presStyleCnt="0"/>
      <dgm:spPr/>
    </dgm:pt>
    <dgm:pt modelId="{51D06E36-E06E-43BF-95B6-C3EF87F7159C}" type="pres">
      <dgm:prSet presAssocID="{0E6AC5AC-FB50-41A1-A095-6F0AEFCF88AB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0C7CE65-F18F-4D5B-816C-24929D9AE507}" type="pres">
      <dgm:prSet presAssocID="{0E6AC5AC-FB50-41A1-A095-6F0AEFCF88A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D9CD8A4-25B8-4F92-8EF1-8AF057DB4D76}" type="pres">
      <dgm:prSet presAssocID="{0DED7E64-9F34-4088-9DA4-249B2EC06029}" presName="root2" presStyleCnt="0"/>
      <dgm:spPr/>
    </dgm:pt>
    <dgm:pt modelId="{42C77A8E-F753-42B5-98F1-C3C997C1F13C}" type="pres">
      <dgm:prSet presAssocID="{0DED7E64-9F34-4088-9DA4-249B2EC06029}" presName="LevelTwoTextNode" presStyleLbl="node2" presStyleIdx="4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E8FA61-89B9-4507-8565-AB9730CE75FE}" type="pres">
      <dgm:prSet presAssocID="{0DED7E64-9F34-4088-9DA4-249B2EC06029}" presName="level3hierChild" presStyleCnt="0"/>
      <dgm:spPr/>
    </dgm:pt>
    <dgm:pt modelId="{E813A747-9596-4853-9E81-7AF65790EE30}" type="pres">
      <dgm:prSet presAssocID="{DD11760F-BD4F-445C-A6CC-C4B1C1DDE76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7A5EF517-8876-47F5-B718-E687B0ECA9EA}" type="pres">
      <dgm:prSet presAssocID="{DD11760F-BD4F-445C-A6CC-C4B1C1DDE76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C9F5DF9-19CB-457C-AF0D-8360132205D0}" type="pres">
      <dgm:prSet presAssocID="{0FD00FD1-D9C3-4C7C-B79A-9F4F688620C7}" presName="root2" presStyleCnt="0"/>
      <dgm:spPr/>
    </dgm:pt>
    <dgm:pt modelId="{8B37F533-AAFD-43DA-B806-771BB09CA7F5}" type="pres">
      <dgm:prSet presAssocID="{0FD00FD1-D9C3-4C7C-B79A-9F4F688620C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95DB3-4BC9-4246-8CB5-FFAA5DCE6619}" type="pres">
      <dgm:prSet presAssocID="{0FD00FD1-D9C3-4C7C-B79A-9F4F688620C7}" presName="level3hierChild" presStyleCnt="0"/>
      <dgm:spPr/>
    </dgm:pt>
    <dgm:pt modelId="{DDDC569C-1122-4EDA-A216-879F83929177}" type="pres">
      <dgm:prSet presAssocID="{65A76928-CA26-4631-A060-AD720910C0E2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C7FCC0BF-3F35-46CB-99DA-795B2280E594}" type="pres">
      <dgm:prSet presAssocID="{65A76928-CA26-4631-A060-AD720910C0E2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BF9614C-AFEA-4DD3-9D3D-DFA50D7F804B}" type="pres">
      <dgm:prSet presAssocID="{459559D7-C4A9-40CF-9539-92D571A4D2CF}" presName="root2" presStyleCnt="0"/>
      <dgm:spPr/>
    </dgm:pt>
    <dgm:pt modelId="{907378EF-67B2-49E5-B743-AEE17CB02A30}" type="pres">
      <dgm:prSet presAssocID="{459559D7-C4A9-40CF-9539-92D571A4D2C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20C5E-6171-4FA2-AF5C-D8E045C1BEA4}" type="pres">
      <dgm:prSet presAssocID="{459559D7-C4A9-40CF-9539-92D571A4D2CF}" presName="level3hierChild" presStyleCnt="0"/>
      <dgm:spPr/>
    </dgm:pt>
    <dgm:pt modelId="{7D602DE4-C266-4887-821C-90B3D73CA673}" type="pres">
      <dgm:prSet presAssocID="{C73C1D72-9338-477E-A8ED-A8E0BF8C2095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F92EA5F-FAE8-4E2C-A1C2-6DEBCAC058FD}" type="pres">
      <dgm:prSet presAssocID="{C73C1D72-9338-477E-A8ED-A8E0BF8C2095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7C9C251-3F0F-41BC-B1D9-E06EFDF5DD89}" type="pres">
      <dgm:prSet presAssocID="{91EEEF89-A3FC-4ADD-8526-973E6034306F}" presName="root2" presStyleCnt="0"/>
      <dgm:spPr/>
    </dgm:pt>
    <dgm:pt modelId="{E60887C9-5385-46A9-AD90-1AB08491C254}" type="pres">
      <dgm:prSet presAssocID="{91EEEF89-A3FC-4ADD-8526-973E6034306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AF853-F74F-40AE-9060-DAD530E887B5}" type="pres">
      <dgm:prSet presAssocID="{91EEEF89-A3FC-4ADD-8526-973E6034306F}" presName="level3hierChild" presStyleCnt="0"/>
      <dgm:spPr/>
    </dgm:pt>
    <dgm:pt modelId="{3040D969-B031-4C3C-B5E4-57DC9AB35822}" type="pres">
      <dgm:prSet presAssocID="{ED10182F-9C36-4F72-8DCC-FB18ECEF935C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93904AF0-43B4-4180-91B8-7D13F1ACE297}" type="pres">
      <dgm:prSet presAssocID="{ED10182F-9C36-4F72-8DCC-FB18ECEF935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C2C815B-42EC-41AD-BF38-E1288006D030}" type="pres">
      <dgm:prSet presAssocID="{92B9B2C9-F42C-4DE5-A51C-0BF5F4196B2A}" presName="root2" presStyleCnt="0"/>
      <dgm:spPr/>
    </dgm:pt>
    <dgm:pt modelId="{29E9C46F-7886-4FB1-B72C-4FA43B519F09}" type="pres">
      <dgm:prSet presAssocID="{92B9B2C9-F42C-4DE5-A51C-0BF5F4196B2A}" presName="LevelTwoTextNode" presStyleLbl="node2" presStyleIdx="5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07D34-C6EF-4AE8-AED2-F81AB3EFB129}" type="pres">
      <dgm:prSet presAssocID="{92B9B2C9-F42C-4DE5-A51C-0BF5F4196B2A}" presName="level3hierChild" presStyleCnt="0"/>
      <dgm:spPr/>
    </dgm:pt>
    <dgm:pt modelId="{88B9DBDF-E0BC-4C60-8B4B-96D3A920CF4B}" type="pres">
      <dgm:prSet presAssocID="{7950377C-32B5-4204-A261-DAD32AE550FF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152B4BF6-D71F-4F63-B4FE-75FB65263CDD}" type="pres">
      <dgm:prSet presAssocID="{7950377C-32B5-4204-A261-DAD32AE550FF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2EB5353-83E0-40B5-9523-EC250AF63857}" type="pres">
      <dgm:prSet presAssocID="{51F96FC0-328C-4C57-9A63-9897923838ED}" presName="root2" presStyleCnt="0"/>
      <dgm:spPr/>
    </dgm:pt>
    <dgm:pt modelId="{258C6418-EFAF-4AAD-9D10-56B744C43814}" type="pres">
      <dgm:prSet presAssocID="{51F96FC0-328C-4C57-9A63-9897923838ED}" presName="LevelTwoTextNode" presStyleLbl="node2" presStyleIdx="6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3E08F-CDA3-4BB4-BEFA-B8DF31E65CDA}" type="pres">
      <dgm:prSet presAssocID="{51F96FC0-328C-4C57-9A63-9897923838ED}" presName="level3hierChild" presStyleCnt="0"/>
      <dgm:spPr/>
    </dgm:pt>
    <dgm:pt modelId="{70448EEE-0E06-4AB7-82CE-DD65F6A3C0F1}" type="pres">
      <dgm:prSet presAssocID="{9A07BF97-17C4-402E-B515-207A80C60A52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74647C76-1DA2-476A-A3A7-4F257658B5C9}" type="pres">
      <dgm:prSet presAssocID="{9A07BF97-17C4-402E-B515-207A80C60A5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61D373B6-758D-4790-932E-E25409720FFE}" type="pres">
      <dgm:prSet presAssocID="{D8D67513-2E6C-4E09-B076-885276B18F7F}" presName="root2" presStyleCnt="0"/>
      <dgm:spPr/>
    </dgm:pt>
    <dgm:pt modelId="{BA12F8F5-9B7B-4BD3-9949-23C7EB669175}" type="pres">
      <dgm:prSet presAssocID="{D8D67513-2E6C-4E09-B076-885276B18F7F}" presName="LevelTwoTextNode" presStyleLbl="node2" presStyleIdx="7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3BB2D-3479-47F2-BA7E-CF1B7D52BC18}" type="pres">
      <dgm:prSet presAssocID="{D8D67513-2E6C-4E09-B076-885276B18F7F}" presName="level3hierChild" presStyleCnt="0"/>
      <dgm:spPr/>
    </dgm:pt>
    <dgm:pt modelId="{3D9B8B86-2C5C-418B-A256-26C5976263BB}" type="pres">
      <dgm:prSet presAssocID="{4DDD95CE-1631-4B10-A154-4077F8361984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90703F26-5CF5-4E35-BE9C-A8F6D43C40ED}" type="pres">
      <dgm:prSet presAssocID="{4DDD95CE-1631-4B10-A154-4077F8361984}" presName="connTx" presStyleLbl="parChTrans1D2" presStyleIdx="8" presStyleCnt="9"/>
      <dgm:spPr/>
      <dgm:t>
        <a:bodyPr/>
        <a:lstStyle/>
        <a:p>
          <a:endParaRPr lang="ru-RU"/>
        </a:p>
      </dgm:t>
    </dgm:pt>
    <dgm:pt modelId="{04EE2B3F-01A7-4A66-B392-3DF37787BA04}" type="pres">
      <dgm:prSet presAssocID="{AA4C59F3-E981-4AC4-9CDA-80CD2A472FE4}" presName="root2" presStyleCnt="0"/>
      <dgm:spPr/>
    </dgm:pt>
    <dgm:pt modelId="{E9E0FB8C-E11C-4310-875C-4098C491A7A7}" type="pres">
      <dgm:prSet presAssocID="{AA4C59F3-E981-4AC4-9CDA-80CD2A472FE4}" presName="LevelTwoTextNode" presStyleLbl="node2" presStyleIdx="8" presStyleCnt="9" custScaleX="19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329AE-838F-43BD-A2CF-0BECA787D8BB}" type="pres">
      <dgm:prSet presAssocID="{AA4C59F3-E981-4AC4-9CDA-80CD2A472FE4}" presName="level3hierChild" presStyleCnt="0"/>
      <dgm:spPr/>
    </dgm:pt>
  </dgm:ptLst>
  <dgm:cxnLst>
    <dgm:cxn modelId="{32AF5F0F-8FD6-44EE-9737-3A802C99D764}" type="presOf" srcId="{DD11760F-BD4F-445C-A6CC-C4B1C1DDE760}" destId="{7A5EF517-8876-47F5-B718-E687B0ECA9EA}" srcOrd="1" destOrd="0" presId="urn:microsoft.com/office/officeart/2008/layout/HorizontalMultiLevelHierarchy"/>
    <dgm:cxn modelId="{9FCC7ACD-864F-491E-A632-E07604D14F1A}" srcId="{31F5F758-639E-4F5D-84E1-0A156DDF0F0B}" destId="{D8D67513-2E6C-4E09-B076-885276B18F7F}" srcOrd="7" destOrd="0" parTransId="{9A07BF97-17C4-402E-B515-207A80C60A52}" sibTransId="{FF18C882-991D-43B9-ACDF-78EB02295A91}"/>
    <dgm:cxn modelId="{77757A15-13E5-4906-A0C9-F6F5C16016B5}" type="presOf" srcId="{A994EBD8-A81C-4D8D-A1AF-19CC39E3E529}" destId="{4911B4C5-C10A-4180-AA98-57E57803F79C}" srcOrd="0" destOrd="0" presId="urn:microsoft.com/office/officeart/2008/layout/HorizontalMultiLevelHierarchy"/>
    <dgm:cxn modelId="{0DB1D423-88C0-46B2-B106-0A772CB2C83C}" type="presOf" srcId="{435EF09D-2113-4CE5-BA11-5A2844757E48}" destId="{3248A669-4094-4190-86F3-172982F63686}" srcOrd="1" destOrd="0" presId="urn:microsoft.com/office/officeart/2008/layout/HorizontalMultiLevelHierarchy"/>
    <dgm:cxn modelId="{FAABA4A7-0BE2-4224-AC73-B76C2BEFD5AF}" type="presOf" srcId="{AE079E9D-6B00-4FD0-9F0C-FE3BCDA76BC1}" destId="{2E1F3346-B170-431E-A8A0-47806767981C}" srcOrd="0" destOrd="0" presId="urn:microsoft.com/office/officeart/2008/layout/HorizontalMultiLevelHierarchy"/>
    <dgm:cxn modelId="{A173B0C4-571D-4173-89C2-3B8CF5AB15CD}" type="presOf" srcId="{51F96FC0-328C-4C57-9A63-9897923838ED}" destId="{258C6418-EFAF-4AAD-9D10-56B744C43814}" srcOrd="0" destOrd="0" presId="urn:microsoft.com/office/officeart/2008/layout/HorizontalMultiLevelHierarchy"/>
    <dgm:cxn modelId="{77CC8707-0FF1-46BC-8644-4DAAC60B5762}" srcId="{31F5F758-639E-4F5D-84E1-0A156DDF0F0B}" destId="{079E753C-B219-4DFD-B328-770D72F49B8C}" srcOrd="3" destOrd="0" parTransId="{AE079E9D-6B00-4FD0-9F0C-FE3BCDA76BC1}" sibTransId="{64AA4E64-0D91-4331-9654-22DBC77EBFFD}"/>
    <dgm:cxn modelId="{6DB9A1AA-91D3-42A6-9CD9-F0E4D0D5F86C}" type="presOf" srcId="{AE079E9D-6B00-4FD0-9F0C-FE3BCDA76BC1}" destId="{DA7B4BEC-0EC7-4F7B-A2EF-EAFEF1C6327F}" srcOrd="1" destOrd="0" presId="urn:microsoft.com/office/officeart/2008/layout/HorizontalMultiLevelHierarchy"/>
    <dgm:cxn modelId="{815C89BA-2829-4ABE-AE9A-EA3B10BDEE6B}" type="presOf" srcId="{9A07BF97-17C4-402E-B515-207A80C60A52}" destId="{74647C76-1DA2-476A-A3A7-4F257658B5C9}" srcOrd="1" destOrd="0" presId="urn:microsoft.com/office/officeart/2008/layout/HorizontalMultiLevelHierarchy"/>
    <dgm:cxn modelId="{AF475EDA-D124-41A1-B1B0-2C1D014B3A43}" type="presOf" srcId="{4DDD95CE-1631-4B10-A154-4077F8361984}" destId="{90703F26-5CF5-4E35-BE9C-A8F6D43C40ED}" srcOrd="1" destOrd="0" presId="urn:microsoft.com/office/officeart/2008/layout/HorizontalMultiLevelHierarchy"/>
    <dgm:cxn modelId="{A1E9F60E-88CC-4B9A-A1D0-3A844AB8F444}" type="presOf" srcId="{ED10182F-9C36-4F72-8DCC-FB18ECEF935C}" destId="{93904AF0-43B4-4180-91B8-7D13F1ACE297}" srcOrd="1" destOrd="0" presId="urn:microsoft.com/office/officeart/2008/layout/HorizontalMultiLevelHierarchy"/>
    <dgm:cxn modelId="{407075C7-CF40-49BB-BF34-669C4DB3F340}" type="presOf" srcId="{7950377C-32B5-4204-A261-DAD32AE550FF}" destId="{152B4BF6-D71F-4F63-B4FE-75FB65263CDD}" srcOrd="1" destOrd="0" presId="urn:microsoft.com/office/officeart/2008/layout/HorizontalMultiLevelHierarchy"/>
    <dgm:cxn modelId="{7D7FE670-A640-4784-BAE4-11EE4F2F738B}" type="presOf" srcId="{CF73E050-D975-4D43-9A35-5173E705C611}" destId="{9046CF78-E1BA-465E-B3FF-0B5BE0780C02}" srcOrd="0" destOrd="0" presId="urn:microsoft.com/office/officeart/2008/layout/HorizontalMultiLevelHierarchy"/>
    <dgm:cxn modelId="{162071FD-490A-4E2A-A1B9-2099DB848AC7}" type="presOf" srcId="{459559D7-C4A9-40CF-9539-92D571A4D2CF}" destId="{907378EF-67B2-49E5-B743-AEE17CB02A30}" srcOrd="0" destOrd="0" presId="urn:microsoft.com/office/officeart/2008/layout/HorizontalMultiLevelHierarchy"/>
    <dgm:cxn modelId="{2BB398D4-D9EE-43EA-BAF3-045E039E8B12}" type="presOf" srcId="{AE433FCD-4E99-4A45-9544-D326F0F8D084}" destId="{9273FC71-1885-4A42-93EC-9256EE934203}" srcOrd="0" destOrd="0" presId="urn:microsoft.com/office/officeart/2008/layout/HorizontalMultiLevelHierarchy"/>
    <dgm:cxn modelId="{07D0C4E3-06AB-4C14-9163-2D7C431F764F}" type="presOf" srcId="{31F5F758-639E-4F5D-84E1-0A156DDF0F0B}" destId="{ED4E96CA-CCDF-4933-8A33-33761BC3CB4D}" srcOrd="0" destOrd="0" presId="urn:microsoft.com/office/officeart/2008/layout/HorizontalMultiLevelHierarchy"/>
    <dgm:cxn modelId="{94EF844C-F35E-4725-AF80-62936EBC44A9}" type="presOf" srcId="{D8D67513-2E6C-4E09-B076-885276B18F7F}" destId="{BA12F8F5-9B7B-4BD3-9949-23C7EB669175}" srcOrd="0" destOrd="0" presId="urn:microsoft.com/office/officeart/2008/layout/HorizontalMultiLevelHierarchy"/>
    <dgm:cxn modelId="{F12236AB-075B-4554-9949-E16448394DD2}" type="presOf" srcId="{90915487-C148-4960-BA69-CC9F76B37716}" destId="{5EAADE04-D264-4140-8AB6-83738268BE2F}" srcOrd="1" destOrd="0" presId="urn:microsoft.com/office/officeart/2008/layout/HorizontalMultiLevelHierarchy"/>
    <dgm:cxn modelId="{5F910320-EDE5-4795-9B1F-E1DD7A7B476A}" srcId="{31F5F758-639E-4F5D-84E1-0A156DDF0F0B}" destId="{A994EBD8-A81C-4D8D-A1AF-19CC39E3E529}" srcOrd="1" destOrd="0" parTransId="{90915487-C148-4960-BA69-CC9F76B37716}" sibTransId="{681ACF1D-ABA4-4C98-A6D0-8D5ADC6DC35C}"/>
    <dgm:cxn modelId="{661BA702-3A01-437B-8EE6-BC965603EF79}" type="presOf" srcId="{E43606A6-5AE6-4941-B55A-955310D3AB99}" destId="{8F2FD515-C545-4EA1-AA42-F37FF8EAED0C}" srcOrd="0" destOrd="0" presId="urn:microsoft.com/office/officeart/2008/layout/HorizontalMultiLevelHierarchy"/>
    <dgm:cxn modelId="{9AF5FEC6-40C0-4821-BA2F-E7CC99C4A57F}" type="presOf" srcId="{0E6AC5AC-FB50-41A1-A095-6F0AEFCF88AB}" destId="{C0C7CE65-F18F-4D5B-816C-24929D9AE507}" srcOrd="1" destOrd="0" presId="urn:microsoft.com/office/officeart/2008/layout/HorizontalMultiLevelHierarchy"/>
    <dgm:cxn modelId="{472FDB6B-CFCF-4970-8EEC-7709370F5341}" type="presOf" srcId="{92B9B2C9-F42C-4DE5-A51C-0BF5F4196B2A}" destId="{29E9C46F-7886-4FB1-B72C-4FA43B519F09}" srcOrd="0" destOrd="0" presId="urn:microsoft.com/office/officeart/2008/layout/HorizontalMultiLevelHierarchy"/>
    <dgm:cxn modelId="{2C923E12-0BE7-4AE5-8E71-A83FC3862DED}" srcId="{31F5F758-639E-4F5D-84E1-0A156DDF0F0B}" destId="{AA4C59F3-E981-4AC4-9CDA-80CD2A472FE4}" srcOrd="8" destOrd="0" parTransId="{4DDD95CE-1631-4B10-A154-4077F8361984}" sibTransId="{144AE41C-0A50-40E6-AFD5-1343D7295AED}"/>
    <dgm:cxn modelId="{4B528677-1949-4C11-BC3B-14F2D82D6953}" type="presOf" srcId="{65A76928-CA26-4631-A060-AD720910C0E2}" destId="{C7FCC0BF-3F35-46CB-99DA-795B2280E594}" srcOrd="1" destOrd="0" presId="urn:microsoft.com/office/officeart/2008/layout/HorizontalMultiLevelHierarchy"/>
    <dgm:cxn modelId="{EC11037F-AEE1-4888-864F-B994D5BFAFAB}" type="presOf" srcId="{7950377C-32B5-4204-A261-DAD32AE550FF}" destId="{88B9DBDF-E0BC-4C60-8B4B-96D3A920CF4B}" srcOrd="0" destOrd="0" presId="urn:microsoft.com/office/officeart/2008/layout/HorizontalMultiLevelHierarchy"/>
    <dgm:cxn modelId="{8E1143A2-D840-456A-8544-502400A5FDF5}" type="presOf" srcId="{079E753C-B219-4DFD-B328-770D72F49B8C}" destId="{417DB3D0-5426-492E-B624-B3B683F64019}" srcOrd="0" destOrd="0" presId="urn:microsoft.com/office/officeart/2008/layout/HorizontalMultiLevelHierarchy"/>
    <dgm:cxn modelId="{6F960BCF-F7C6-4DC3-AD24-7E0B6DE32345}" type="presOf" srcId="{91EEEF89-A3FC-4ADD-8526-973E6034306F}" destId="{E60887C9-5385-46A9-AD90-1AB08491C254}" srcOrd="0" destOrd="0" presId="urn:microsoft.com/office/officeart/2008/layout/HorizontalMultiLevelHierarchy"/>
    <dgm:cxn modelId="{F2E6CBF5-2AB0-4204-B270-46D2BAA50689}" srcId="{0DED7E64-9F34-4088-9DA4-249B2EC06029}" destId="{459559D7-C4A9-40CF-9539-92D571A4D2CF}" srcOrd="1" destOrd="0" parTransId="{65A76928-CA26-4631-A060-AD720910C0E2}" sibTransId="{B2C4D360-3CCC-4666-B07A-D060AF981CAF}"/>
    <dgm:cxn modelId="{E9817789-1150-4760-90AE-662B322EE8C5}" type="presOf" srcId="{C73C1D72-9338-477E-A8ED-A8E0BF8C2095}" destId="{7D602DE4-C266-4887-821C-90B3D73CA673}" srcOrd="0" destOrd="0" presId="urn:microsoft.com/office/officeart/2008/layout/HorizontalMultiLevelHierarchy"/>
    <dgm:cxn modelId="{6CDB6055-18AC-49C9-AF95-377ABE6085BF}" type="presOf" srcId="{ED10182F-9C36-4F72-8DCC-FB18ECEF935C}" destId="{3040D969-B031-4C3C-B5E4-57DC9AB35822}" srcOrd="0" destOrd="0" presId="urn:microsoft.com/office/officeart/2008/layout/HorizontalMultiLevelHierarchy"/>
    <dgm:cxn modelId="{E908101F-CF46-4310-A740-52B05D5E9A9F}" type="presOf" srcId="{C73C1D72-9338-477E-A8ED-A8E0BF8C2095}" destId="{FF92EA5F-FAE8-4E2C-A1C2-6DEBCAC058FD}" srcOrd="1" destOrd="0" presId="urn:microsoft.com/office/officeart/2008/layout/HorizontalMultiLevelHierarchy"/>
    <dgm:cxn modelId="{39B1BFA3-FF79-4890-A9D6-959AA1EA5AAD}" type="presOf" srcId="{4DDD95CE-1631-4B10-A154-4077F8361984}" destId="{3D9B8B86-2C5C-418B-A256-26C5976263BB}" srcOrd="0" destOrd="0" presId="urn:microsoft.com/office/officeart/2008/layout/HorizontalMultiLevelHierarchy"/>
    <dgm:cxn modelId="{381D4BA9-B79A-4202-B443-B93933C977C2}" srcId="{31F5F758-639E-4F5D-84E1-0A156DDF0F0B}" destId="{92B9B2C9-F42C-4DE5-A51C-0BF5F4196B2A}" srcOrd="5" destOrd="0" parTransId="{ED10182F-9C36-4F72-8DCC-FB18ECEF935C}" sibTransId="{469B30F1-8FE5-4EC5-8BFF-F1C19693BB6E}"/>
    <dgm:cxn modelId="{88EEA8D8-EFCD-4CE7-B728-BFE80DD8A4D3}" type="presOf" srcId="{65A76928-CA26-4631-A060-AD720910C0E2}" destId="{DDDC569C-1122-4EDA-A216-879F83929177}" srcOrd="0" destOrd="0" presId="urn:microsoft.com/office/officeart/2008/layout/HorizontalMultiLevelHierarchy"/>
    <dgm:cxn modelId="{6FC04143-F0D5-4188-B1BB-23623961922B}" type="presOf" srcId="{DD11760F-BD4F-445C-A6CC-C4B1C1DDE760}" destId="{E813A747-9596-4853-9E81-7AF65790EE30}" srcOrd="0" destOrd="0" presId="urn:microsoft.com/office/officeart/2008/layout/HorizontalMultiLevelHierarchy"/>
    <dgm:cxn modelId="{55F2DA53-9EF4-4AB0-AF1F-930E4436D93C}" type="presOf" srcId="{0FD00FD1-D9C3-4C7C-B79A-9F4F688620C7}" destId="{8B37F533-AAFD-43DA-B806-771BB09CA7F5}" srcOrd="0" destOrd="0" presId="urn:microsoft.com/office/officeart/2008/layout/HorizontalMultiLevelHierarchy"/>
    <dgm:cxn modelId="{A659CB38-391E-49D7-B896-628E098401DA}" srcId="{31F5F758-639E-4F5D-84E1-0A156DDF0F0B}" destId="{0DED7E64-9F34-4088-9DA4-249B2EC06029}" srcOrd="4" destOrd="0" parTransId="{0E6AC5AC-FB50-41A1-A095-6F0AEFCF88AB}" sibTransId="{C79DD630-2067-4A23-89F8-46C171599336}"/>
    <dgm:cxn modelId="{329FFFF8-A4A3-47AB-958C-3123505ACC96}" type="presOf" srcId="{90915487-C148-4960-BA69-CC9F76B37716}" destId="{EF469E0B-A7BE-4D8A-BF6A-10E94176F1CE}" srcOrd="0" destOrd="0" presId="urn:microsoft.com/office/officeart/2008/layout/HorizontalMultiLevelHierarchy"/>
    <dgm:cxn modelId="{27026A65-F9EC-4799-9A76-419B84A955DF}" type="presOf" srcId="{B42BCDC2-BFD3-4CD9-A973-A4CD3CE6A227}" destId="{BA977DD9-0C8F-4144-B196-CB9DF96B719D}" srcOrd="0" destOrd="0" presId="urn:microsoft.com/office/officeart/2008/layout/HorizontalMultiLevelHierarchy"/>
    <dgm:cxn modelId="{41EC4DF1-9464-4B8C-BE31-A8B2A2FC43AE}" type="presOf" srcId="{435EF09D-2113-4CE5-BA11-5A2844757E48}" destId="{BAF77EAF-C101-4A56-BE8B-1DBDB66619DA}" srcOrd="0" destOrd="0" presId="urn:microsoft.com/office/officeart/2008/layout/HorizontalMultiLevelHierarchy"/>
    <dgm:cxn modelId="{2ED40123-CDD7-4956-AF60-D9F1C72FFF08}" type="presOf" srcId="{0E6AC5AC-FB50-41A1-A095-6F0AEFCF88AB}" destId="{51D06E36-E06E-43BF-95B6-C3EF87F7159C}" srcOrd="0" destOrd="0" presId="urn:microsoft.com/office/officeart/2008/layout/HorizontalMultiLevelHierarchy"/>
    <dgm:cxn modelId="{6CF39F71-0387-4A48-B4F3-2F93DCB20888}" srcId="{31F5F758-639E-4F5D-84E1-0A156DDF0F0B}" destId="{AE433FCD-4E99-4A45-9544-D326F0F8D084}" srcOrd="0" destOrd="0" parTransId="{435EF09D-2113-4CE5-BA11-5A2844757E48}" sibTransId="{82590C96-0B82-4548-8DFE-38FA39D92792}"/>
    <dgm:cxn modelId="{F4D619B3-C7B5-49A3-A683-0D27266B2EFC}" srcId="{0DED7E64-9F34-4088-9DA4-249B2EC06029}" destId="{0FD00FD1-D9C3-4C7C-B79A-9F4F688620C7}" srcOrd="0" destOrd="0" parTransId="{DD11760F-BD4F-445C-A6CC-C4B1C1DDE760}" sibTransId="{414812FC-8262-4339-AB0F-592A26EBCD72}"/>
    <dgm:cxn modelId="{F990CEC6-F514-45A2-9A21-F7B462623D35}" type="presOf" srcId="{0DED7E64-9F34-4088-9DA4-249B2EC06029}" destId="{42C77A8E-F753-42B5-98F1-C3C997C1F13C}" srcOrd="0" destOrd="0" presId="urn:microsoft.com/office/officeart/2008/layout/HorizontalMultiLevelHierarchy"/>
    <dgm:cxn modelId="{C60E406E-95F3-4F6B-A0D6-C9DD4B5B25A7}" srcId="{31F5F758-639E-4F5D-84E1-0A156DDF0F0B}" destId="{51F96FC0-328C-4C57-9A63-9897923838ED}" srcOrd="6" destOrd="0" parTransId="{7950377C-32B5-4204-A261-DAD32AE550FF}" sibTransId="{1991CB34-4928-4CB6-B59D-7C068D8820AF}"/>
    <dgm:cxn modelId="{B634CDD8-0DEB-461A-BAC5-E3C5F9223905}" srcId="{31F5F758-639E-4F5D-84E1-0A156DDF0F0B}" destId="{CF73E050-D975-4D43-9A35-5173E705C611}" srcOrd="2" destOrd="0" parTransId="{B42BCDC2-BFD3-4CD9-A973-A4CD3CE6A227}" sibTransId="{24726497-0C37-4E3C-9E89-72D271D496E2}"/>
    <dgm:cxn modelId="{0A32D76F-09AD-4525-8BDD-7010A0411FD5}" srcId="{E43606A6-5AE6-4941-B55A-955310D3AB99}" destId="{31F5F758-639E-4F5D-84E1-0A156DDF0F0B}" srcOrd="0" destOrd="0" parTransId="{D2B9CE79-BED5-4F87-9372-3D8DEE6F7BC1}" sibTransId="{EC3A0985-66C0-48A3-BE10-398EA9B6300C}"/>
    <dgm:cxn modelId="{F51F6966-7B8D-4AD9-BCC2-CEF9CFE09393}" type="presOf" srcId="{AA4C59F3-E981-4AC4-9CDA-80CD2A472FE4}" destId="{E9E0FB8C-E11C-4310-875C-4098C491A7A7}" srcOrd="0" destOrd="0" presId="urn:microsoft.com/office/officeart/2008/layout/HorizontalMultiLevelHierarchy"/>
    <dgm:cxn modelId="{B3C45A6D-8C44-419E-9818-4013630F2AEB}" srcId="{0DED7E64-9F34-4088-9DA4-249B2EC06029}" destId="{91EEEF89-A3FC-4ADD-8526-973E6034306F}" srcOrd="2" destOrd="0" parTransId="{C73C1D72-9338-477E-A8ED-A8E0BF8C2095}" sibTransId="{1D9FC680-FF52-4146-986D-E6525D56D398}"/>
    <dgm:cxn modelId="{11494112-6284-4875-8A08-1D532F1532E6}" type="presOf" srcId="{B42BCDC2-BFD3-4CD9-A973-A4CD3CE6A227}" destId="{B4C114A5-BD86-4DE8-87B6-42F3A91ABD04}" srcOrd="1" destOrd="0" presId="urn:microsoft.com/office/officeart/2008/layout/HorizontalMultiLevelHierarchy"/>
    <dgm:cxn modelId="{59A9B05A-5A78-4DED-80FC-10AB0F87E12D}" type="presOf" srcId="{9A07BF97-17C4-402E-B515-207A80C60A52}" destId="{70448EEE-0E06-4AB7-82CE-DD65F6A3C0F1}" srcOrd="0" destOrd="0" presId="urn:microsoft.com/office/officeart/2008/layout/HorizontalMultiLevelHierarchy"/>
    <dgm:cxn modelId="{ED0325C7-C429-4318-B663-C46545B940FA}" type="presParOf" srcId="{8F2FD515-C545-4EA1-AA42-F37FF8EAED0C}" destId="{C1B56F12-14B3-49F3-BE28-E5C5E7722B5F}" srcOrd="0" destOrd="0" presId="urn:microsoft.com/office/officeart/2008/layout/HorizontalMultiLevelHierarchy"/>
    <dgm:cxn modelId="{8D48A5E3-3CB8-4FA4-BD24-FA54DA9333A2}" type="presParOf" srcId="{C1B56F12-14B3-49F3-BE28-E5C5E7722B5F}" destId="{ED4E96CA-CCDF-4933-8A33-33761BC3CB4D}" srcOrd="0" destOrd="0" presId="urn:microsoft.com/office/officeart/2008/layout/HorizontalMultiLevelHierarchy"/>
    <dgm:cxn modelId="{D43945E4-34AF-4D84-9CA4-4EDB063295A6}" type="presParOf" srcId="{C1B56F12-14B3-49F3-BE28-E5C5E7722B5F}" destId="{D24B7B0D-111B-4AAB-B394-6224795B3FD8}" srcOrd="1" destOrd="0" presId="urn:microsoft.com/office/officeart/2008/layout/HorizontalMultiLevelHierarchy"/>
    <dgm:cxn modelId="{AB3DFE3D-06F2-4AAB-8F6A-6E3829E0D3D0}" type="presParOf" srcId="{D24B7B0D-111B-4AAB-B394-6224795B3FD8}" destId="{BAF77EAF-C101-4A56-BE8B-1DBDB66619DA}" srcOrd="0" destOrd="0" presId="urn:microsoft.com/office/officeart/2008/layout/HorizontalMultiLevelHierarchy"/>
    <dgm:cxn modelId="{F3A39A25-F050-4599-85BF-16EAFF9A7BF2}" type="presParOf" srcId="{BAF77EAF-C101-4A56-BE8B-1DBDB66619DA}" destId="{3248A669-4094-4190-86F3-172982F63686}" srcOrd="0" destOrd="0" presId="urn:microsoft.com/office/officeart/2008/layout/HorizontalMultiLevelHierarchy"/>
    <dgm:cxn modelId="{4C07810B-1F77-49F6-9F99-45AB5C814761}" type="presParOf" srcId="{D24B7B0D-111B-4AAB-B394-6224795B3FD8}" destId="{45DF0B5A-D0AA-4521-AAAE-0893A22ACF38}" srcOrd="1" destOrd="0" presId="urn:microsoft.com/office/officeart/2008/layout/HorizontalMultiLevelHierarchy"/>
    <dgm:cxn modelId="{C49FA61F-D675-42C0-96EF-3521B3B1F162}" type="presParOf" srcId="{45DF0B5A-D0AA-4521-AAAE-0893A22ACF38}" destId="{9273FC71-1885-4A42-93EC-9256EE934203}" srcOrd="0" destOrd="0" presId="urn:microsoft.com/office/officeart/2008/layout/HorizontalMultiLevelHierarchy"/>
    <dgm:cxn modelId="{955A4E65-C502-4985-88DD-8ED94B49DEC4}" type="presParOf" srcId="{45DF0B5A-D0AA-4521-AAAE-0893A22ACF38}" destId="{D5789492-1469-4B29-831B-2E4C19DED0AE}" srcOrd="1" destOrd="0" presId="urn:microsoft.com/office/officeart/2008/layout/HorizontalMultiLevelHierarchy"/>
    <dgm:cxn modelId="{1A8A13AA-C5B1-47B0-9FA0-764405102C3C}" type="presParOf" srcId="{D24B7B0D-111B-4AAB-B394-6224795B3FD8}" destId="{EF469E0B-A7BE-4D8A-BF6A-10E94176F1CE}" srcOrd="2" destOrd="0" presId="urn:microsoft.com/office/officeart/2008/layout/HorizontalMultiLevelHierarchy"/>
    <dgm:cxn modelId="{CE72DB81-2C34-4C6E-A605-67C8A9767C4B}" type="presParOf" srcId="{EF469E0B-A7BE-4D8A-BF6A-10E94176F1CE}" destId="{5EAADE04-D264-4140-8AB6-83738268BE2F}" srcOrd="0" destOrd="0" presId="urn:microsoft.com/office/officeart/2008/layout/HorizontalMultiLevelHierarchy"/>
    <dgm:cxn modelId="{4F666D6C-904C-460D-98AA-D653D516105E}" type="presParOf" srcId="{D24B7B0D-111B-4AAB-B394-6224795B3FD8}" destId="{172116DC-60E2-4B92-990D-E565C67D398B}" srcOrd="3" destOrd="0" presId="urn:microsoft.com/office/officeart/2008/layout/HorizontalMultiLevelHierarchy"/>
    <dgm:cxn modelId="{29771959-66B0-4BFA-AE9C-218DD6CE156F}" type="presParOf" srcId="{172116DC-60E2-4B92-990D-E565C67D398B}" destId="{4911B4C5-C10A-4180-AA98-57E57803F79C}" srcOrd="0" destOrd="0" presId="urn:microsoft.com/office/officeart/2008/layout/HorizontalMultiLevelHierarchy"/>
    <dgm:cxn modelId="{70992DDE-9944-41F6-A1F5-4292E0B24B92}" type="presParOf" srcId="{172116DC-60E2-4B92-990D-E565C67D398B}" destId="{07A3BFD4-B6BC-4CD1-9745-81D25B9448CE}" srcOrd="1" destOrd="0" presId="urn:microsoft.com/office/officeart/2008/layout/HorizontalMultiLevelHierarchy"/>
    <dgm:cxn modelId="{22771E89-AC3C-4AF0-AFFB-06E1C2E00374}" type="presParOf" srcId="{D24B7B0D-111B-4AAB-B394-6224795B3FD8}" destId="{BA977DD9-0C8F-4144-B196-CB9DF96B719D}" srcOrd="4" destOrd="0" presId="urn:microsoft.com/office/officeart/2008/layout/HorizontalMultiLevelHierarchy"/>
    <dgm:cxn modelId="{5DF92927-1E93-4F34-9965-685E92685309}" type="presParOf" srcId="{BA977DD9-0C8F-4144-B196-CB9DF96B719D}" destId="{B4C114A5-BD86-4DE8-87B6-42F3A91ABD04}" srcOrd="0" destOrd="0" presId="urn:microsoft.com/office/officeart/2008/layout/HorizontalMultiLevelHierarchy"/>
    <dgm:cxn modelId="{DC8475A0-C2E8-4BD3-9077-0AFA77094BEB}" type="presParOf" srcId="{D24B7B0D-111B-4AAB-B394-6224795B3FD8}" destId="{FC7189F7-E4D4-4B5C-A438-C931605D0ACE}" srcOrd="5" destOrd="0" presId="urn:microsoft.com/office/officeart/2008/layout/HorizontalMultiLevelHierarchy"/>
    <dgm:cxn modelId="{13E831EC-FF7F-4C91-8377-BB28EB14519D}" type="presParOf" srcId="{FC7189F7-E4D4-4B5C-A438-C931605D0ACE}" destId="{9046CF78-E1BA-465E-B3FF-0B5BE0780C02}" srcOrd="0" destOrd="0" presId="urn:microsoft.com/office/officeart/2008/layout/HorizontalMultiLevelHierarchy"/>
    <dgm:cxn modelId="{429BAB41-47B8-4C9E-ABCB-6FCCF1F07956}" type="presParOf" srcId="{FC7189F7-E4D4-4B5C-A438-C931605D0ACE}" destId="{64786254-9BC8-46F7-AB6D-AA2101467B75}" srcOrd="1" destOrd="0" presId="urn:microsoft.com/office/officeart/2008/layout/HorizontalMultiLevelHierarchy"/>
    <dgm:cxn modelId="{57A1E973-2B92-425E-8EEC-0B19D3EEF9E5}" type="presParOf" srcId="{D24B7B0D-111B-4AAB-B394-6224795B3FD8}" destId="{2E1F3346-B170-431E-A8A0-47806767981C}" srcOrd="6" destOrd="0" presId="urn:microsoft.com/office/officeart/2008/layout/HorizontalMultiLevelHierarchy"/>
    <dgm:cxn modelId="{32698DB6-A5A4-48D5-B5AA-26C6CCB14CD1}" type="presParOf" srcId="{2E1F3346-B170-431E-A8A0-47806767981C}" destId="{DA7B4BEC-0EC7-4F7B-A2EF-EAFEF1C6327F}" srcOrd="0" destOrd="0" presId="urn:microsoft.com/office/officeart/2008/layout/HorizontalMultiLevelHierarchy"/>
    <dgm:cxn modelId="{B6480504-6199-423A-8E17-012186A99C55}" type="presParOf" srcId="{D24B7B0D-111B-4AAB-B394-6224795B3FD8}" destId="{7EA13206-995B-4404-90AF-69B0A2067A1A}" srcOrd="7" destOrd="0" presId="urn:microsoft.com/office/officeart/2008/layout/HorizontalMultiLevelHierarchy"/>
    <dgm:cxn modelId="{B89D843C-B8FD-42FC-A15B-D04C08A0F0B0}" type="presParOf" srcId="{7EA13206-995B-4404-90AF-69B0A2067A1A}" destId="{417DB3D0-5426-492E-B624-B3B683F64019}" srcOrd="0" destOrd="0" presId="urn:microsoft.com/office/officeart/2008/layout/HorizontalMultiLevelHierarchy"/>
    <dgm:cxn modelId="{A364FF33-912D-4C8A-A760-B1CA2C0E4878}" type="presParOf" srcId="{7EA13206-995B-4404-90AF-69B0A2067A1A}" destId="{0C424C22-B97F-4556-A19B-2230049932BE}" srcOrd="1" destOrd="0" presId="urn:microsoft.com/office/officeart/2008/layout/HorizontalMultiLevelHierarchy"/>
    <dgm:cxn modelId="{1C20F703-8D19-4104-A2A2-ED22E583A301}" type="presParOf" srcId="{D24B7B0D-111B-4AAB-B394-6224795B3FD8}" destId="{51D06E36-E06E-43BF-95B6-C3EF87F7159C}" srcOrd="8" destOrd="0" presId="urn:microsoft.com/office/officeart/2008/layout/HorizontalMultiLevelHierarchy"/>
    <dgm:cxn modelId="{B69116EF-26A6-468D-ACF3-D7F3A9723493}" type="presParOf" srcId="{51D06E36-E06E-43BF-95B6-C3EF87F7159C}" destId="{C0C7CE65-F18F-4D5B-816C-24929D9AE507}" srcOrd="0" destOrd="0" presId="urn:microsoft.com/office/officeart/2008/layout/HorizontalMultiLevelHierarchy"/>
    <dgm:cxn modelId="{F4F77C40-41EC-405D-81CC-A0696F7C2FCC}" type="presParOf" srcId="{D24B7B0D-111B-4AAB-B394-6224795B3FD8}" destId="{4D9CD8A4-25B8-4F92-8EF1-8AF057DB4D76}" srcOrd="9" destOrd="0" presId="urn:microsoft.com/office/officeart/2008/layout/HorizontalMultiLevelHierarchy"/>
    <dgm:cxn modelId="{00C7DD24-30F8-406A-8330-2FEDAC8F4D51}" type="presParOf" srcId="{4D9CD8A4-25B8-4F92-8EF1-8AF057DB4D76}" destId="{42C77A8E-F753-42B5-98F1-C3C997C1F13C}" srcOrd="0" destOrd="0" presId="urn:microsoft.com/office/officeart/2008/layout/HorizontalMultiLevelHierarchy"/>
    <dgm:cxn modelId="{D9A4B5C7-0F8D-4A97-BC46-2DEAF403C0AF}" type="presParOf" srcId="{4D9CD8A4-25B8-4F92-8EF1-8AF057DB4D76}" destId="{81E8FA61-89B9-4507-8565-AB9730CE75FE}" srcOrd="1" destOrd="0" presId="urn:microsoft.com/office/officeart/2008/layout/HorizontalMultiLevelHierarchy"/>
    <dgm:cxn modelId="{2D7638B1-EA96-4676-9983-BB49B3506830}" type="presParOf" srcId="{81E8FA61-89B9-4507-8565-AB9730CE75FE}" destId="{E813A747-9596-4853-9E81-7AF65790EE30}" srcOrd="0" destOrd="0" presId="urn:microsoft.com/office/officeart/2008/layout/HorizontalMultiLevelHierarchy"/>
    <dgm:cxn modelId="{869578BD-4DE3-4C18-86EC-A7EB5E37BD02}" type="presParOf" srcId="{E813A747-9596-4853-9E81-7AF65790EE30}" destId="{7A5EF517-8876-47F5-B718-E687B0ECA9EA}" srcOrd="0" destOrd="0" presId="urn:microsoft.com/office/officeart/2008/layout/HorizontalMultiLevelHierarchy"/>
    <dgm:cxn modelId="{406F49D2-8985-41E7-88EA-E51B3A1478DA}" type="presParOf" srcId="{81E8FA61-89B9-4507-8565-AB9730CE75FE}" destId="{0C9F5DF9-19CB-457C-AF0D-8360132205D0}" srcOrd="1" destOrd="0" presId="urn:microsoft.com/office/officeart/2008/layout/HorizontalMultiLevelHierarchy"/>
    <dgm:cxn modelId="{94453ABC-5973-48A1-B139-DC39E5E94885}" type="presParOf" srcId="{0C9F5DF9-19CB-457C-AF0D-8360132205D0}" destId="{8B37F533-AAFD-43DA-B806-771BB09CA7F5}" srcOrd="0" destOrd="0" presId="urn:microsoft.com/office/officeart/2008/layout/HorizontalMultiLevelHierarchy"/>
    <dgm:cxn modelId="{4437D65D-2733-409F-90C9-6A8BDC21A76D}" type="presParOf" srcId="{0C9F5DF9-19CB-457C-AF0D-8360132205D0}" destId="{A8F95DB3-4BC9-4246-8CB5-FFAA5DCE6619}" srcOrd="1" destOrd="0" presId="urn:microsoft.com/office/officeart/2008/layout/HorizontalMultiLevelHierarchy"/>
    <dgm:cxn modelId="{B3201846-E799-4B2A-BF78-96FC390A9623}" type="presParOf" srcId="{81E8FA61-89B9-4507-8565-AB9730CE75FE}" destId="{DDDC569C-1122-4EDA-A216-879F83929177}" srcOrd="2" destOrd="0" presId="urn:microsoft.com/office/officeart/2008/layout/HorizontalMultiLevelHierarchy"/>
    <dgm:cxn modelId="{5987D522-7AEF-41F2-AD77-55DBB2B58CA2}" type="presParOf" srcId="{DDDC569C-1122-4EDA-A216-879F83929177}" destId="{C7FCC0BF-3F35-46CB-99DA-795B2280E594}" srcOrd="0" destOrd="0" presId="urn:microsoft.com/office/officeart/2008/layout/HorizontalMultiLevelHierarchy"/>
    <dgm:cxn modelId="{DFBA10E7-DE5D-4D5E-9F67-C6BE3E70FA73}" type="presParOf" srcId="{81E8FA61-89B9-4507-8565-AB9730CE75FE}" destId="{5BF9614C-AFEA-4DD3-9D3D-DFA50D7F804B}" srcOrd="3" destOrd="0" presId="urn:microsoft.com/office/officeart/2008/layout/HorizontalMultiLevelHierarchy"/>
    <dgm:cxn modelId="{6D209404-0078-4A99-A660-9308F0DD5599}" type="presParOf" srcId="{5BF9614C-AFEA-4DD3-9D3D-DFA50D7F804B}" destId="{907378EF-67B2-49E5-B743-AEE17CB02A30}" srcOrd="0" destOrd="0" presId="urn:microsoft.com/office/officeart/2008/layout/HorizontalMultiLevelHierarchy"/>
    <dgm:cxn modelId="{1EE12FF7-D67B-41F7-9E3B-A87B64D92DC5}" type="presParOf" srcId="{5BF9614C-AFEA-4DD3-9D3D-DFA50D7F804B}" destId="{B2D20C5E-6171-4FA2-AF5C-D8E045C1BEA4}" srcOrd="1" destOrd="0" presId="urn:microsoft.com/office/officeart/2008/layout/HorizontalMultiLevelHierarchy"/>
    <dgm:cxn modelId="{ED7756DB-20B3-403A-B01A-86E2B66503B9}" type="presParOf" srcId="{81E8FA61-89B9-4507-8565-AB9730CE75FE}" destId="{7D602DE4-C266-4887-821C-90B3D73CA673}" srcOrd="4" destOrd="0" presId="urn:microsoft.com/office/officeart/2008/layout/HorizontalMultiLevelHierarchy"/>
    <dgm:cxn modelId="{176CD40B-A183-4FB1-9BCB-20553552AA70}" type="presParOf" srcId="{7D602DE4-C266-4887-821C-90B3D73CA673}" destId="{FF92EA5F-FAE8-4E2C-A1C2-6DEBCAC058FD}" srcOrd="0" destOrd="0" presId="urn:microsoft.com/office/officeart/2008/layout/HorizontalMultiLevelHierarchy"/>
    <dgm:cxn modelId="{861E4481-F206-4052-9428-CE1A45AFD92C}" type="presParOf" srcId="{81E8FA61-89B9-4507-8565-AB9730CE75FE}" destId="{27C9C251-3F0F-41BC-B1D9-E06EFDF5DD89}" srcOrd="5" destOrd="0" presId="urn:microsoft.com/office/officeart/2008/layout/HorizontalMultiLevelHierarchy"/>
    <dgm:cxn modelId="{42B57FC2-0BEC-4268-9C3A-8A8F6ABFF752}" type="presParOf" srcId="{27C9C251-3F0F-41BC-B1D9-E06EFDF5DD89}" destId="{E60887C9-5385-46A9-AD90-1AB08491C254}" srcOrd="0" destOrd="0" presId="urn:microsoft.com/office/officeart/2008/layout/HorizontalMultiLevelHierarchy"/>
    <dgm:cxn modelId="{15287516-50A3-489D-8CFD-7F7105FDDA66}" type="presParOf" srcId="{27C9C251-3F0F-41BC-B1D9-E06EFDF5DD89}" destId="{F96AF853-F74F-40AE-9060-DAD530E887B5}" srcOrd="1" destOrd="0" presId="urn:microsoft.com/office/officeart/2008/layout/HorizontalMultiLevelHierarchy"/>
    <dgm:cxn modelId="{A5FCD85A-2BFE-4281-AEA3-7A8AD16D3CE1}" type="presParOf" srcId="{D24B7B0D-111B-4AAB-B394-6224795B3FD8}" destId="{3040D969-B031-4C3C-B5E4-57DC9AB35822}" srcOrd="10" destOrd="0" presId="urn:microsoft.com/office/officeart/2008/layout/HorizontalMultiLevelHierarchy"/>
    <dgm:cxn modelId="{54B7124A-F277-4D53-8E00-873E8687D8CD}" type="presParOf" srcId="{3040D969-B031-4C3C-B5E4-57DC9AB35822}" destId="{93904AF0-43B4-4180-91B8-7D13F1ACE297}" srcOrd="0" destOrd="0" presId="urn:microsoft.com/office/officeart/2008/layout/HorizontalMultiLevelHierarchy"/>
    <dgm:cxn modelId="{DC4BE533-CAC7-4BE7-B506-A662A1708EF7}" type="presParOf" srcId="{D24B7B0D-111B-4AAB-B394-6224795B3FD8}" destId="{9C2C815B-42EC-41AD-BF38-E1288006D030}" srcOrd="11" destOrd="0" presId="urn:microsoft.com/office/officeart/2008/layout/HorizontalMultiLevelHierarchy"/>
    <dgm:cxn modelId="{9D3B29B4-A9DC-450B-AE2C-0EC46AEAA87F}" type="presParOf" srcId="{9C2C815B-42EC-41AD-BF38-E1288006D030}" destId="{29E9C46F-7886-4FB1-B72C-4FA43B519F09}" srcOrd="0" destOrd="0" presId="urn:microsoft.com/office/officeart/2008/layout/HorizontalMultiLevelHierarchy"/>
    <dgm:cxn modelId="{20EAFBBB-458F-4737-B38B-8BF4B5BF58F2}" type="presParOf" srcId="{9C2C815B-42EC-41AD-BF38-E1288006D030}" destId="{8E007D34-C6EF-4AE8-AED2-F81AB3EFB129}" srcOrd="1" destOrd="0" presId="urn:microsoft.com/office/officeart/2008/layout/HorizontalMultiLevelHierarchy"/>
    <dgm:cxn modelId="{FB57D88F-227B-4D8C-8D20-A236F2265F73}" type="presParOf" srcId="{D24B7B0D-111B-4AAB-B394-6224795B3FD8}" destId="{88B9DBDF-E0BC-4C60-8B4B-96D3A920CF4B}" srcOrd="12" destOrd="0" presId="urn:microsoft.com/office/officeart/2008/layout/HorizontalMultiLevelHierarchy"/>
    <dgm:cxn modelId="{4ED143A4-6963-490C-BDB3-00B1D248F7B3}" type="presParOf" srcId="{88B9DBDF-E0BC-4C60-8B4B-96D3A920CF4B}" destId="{152B4BF6-D71F-4F63-B4FE-75FB65263CDD}" srcOrd="0" destOrd="0" presId="urn:microsoft.com/office/officeart/2008/layout/HorizontalMultiLevelHierarchy"/>
    <dgm:cxn modelId="{C2792D0F-E6C5-448F-B262-B60FB6FFD8CE}" type="presParOf" srcId="{D24B7B0D-111B-4AAB-B394-6224795B3FD8}" destId="{12EB5353-83E0-40B5-9523-EC250AF63857}" srcOrd="13" destOrd="0" presId="urn:microsoft.com/office/officeart/2008/layout/HorizontalMultiLevelHierarchy"/>
    <dgm:cxn modelId="{39D04C15-754B-4B01-9962-040DA4F94D4F}" type="presParOf" srcId="{12EB5353-83E0-40B5-9523-EC250AF63857}" destId="{258C6418-EFAF-4AAD-9D10-56B744C43814}" srcOrd="0" destOrd="0" presId="urn:microsoft.com/office/officeart/2008/layout/HorizontalMultiLevelHierarchy"/>
    <dgm:cxn modelId="{FE24A4F0-6F0D-4777-B398-2E36E46081A9}" type="presParOf" srcId="{12EB5353-83E0-40B5-9523-EC250AF63857}" destId="{9693E08F-CDA3-4BB4-BEFA-B8DF31E65CDA}" srcOrd="1" destOrd="0" presId="urn:microsoft.com/office/officeart/2008/layout/HorizontalMultiLevelHierarchy"/>
    <dgm:cxn modelId="{9E56F5EE-0CAF-4D54-952C-E1AF20FB3FB8}" type="presParOf" srcId="{D24B7B0D-111B-4AAB-B394-6224795B3FD8}" destId="{70448EEE-0E06-4AB7-82CE-DD65F6A3C0F1}" srcOrd="14" destOrd="0" presId="urn:microsoft.com/office/officeart/2008/layout/HorizontalMultiLevelHierarchy"/>
    <dgm:cxn modelId="{96393D2F-F506-443C-BDD0-D5F84BC0355F}" type="presParOf" srcId="{70448EEE-0E06-4AB7-82CE-DD65F6A3C0F1}" destId="{74647C76-1DA2-476A-A3A7-4F257658B5C9}" srcOrd="0" destOrd="0" presId="urn:microsoft.com/office/officeart/2008/layout/HorizontalMultiLevelHierarchy"/>
    <dgm:cxn modelId="{216ECCE0-B8DE-438A-81FC-AD7F1590C924}" type="presParOf" srcId="{D24B7B0D-111B-4AAB-B394-6224795B3FD8}" destId="{61D373B6-758D-4790-932E-E25409720FFE}" srcOrd="15" destOrd="0" presId="urn:microsoft.com/office/officeart/2008/layout/HorizontalMultiLevelHierarchy"/>
    <dgm:cxn modelId="{CEAEF2A7-A03F-44C4-934D-84769B74BAB2}" type="presParOf" srcId="{61D373B6-758D-4790-932E-E25409720FFE}" destId="{BA12F8F5-9B7B-4BD3-9949-23C7EB669175}" srcOrd="0" destOrd="0" presId="urn:microsoft.com/office/officeart/2008/layout/HorizontalMultiLevelHierarchy"/>
    <dgm:cxn modelId="{01351B14-BD99-4269-9604-8B8662C648CA}" type="presParOf" srcId="{61D373B6-758D-4790-932E-E25409720FFE}" destId="{90D3BB2D-3479-47F2-BA7E-CF1B7D52BC18}" srcOrd="1" destOrd="0" presId="urn:microsoft.com/office/officeart/2008/layout/HorizontalMultiLevelHierarchy"/>
    <dgm:cxn modelId="{6AFD0C3E-3CB9-4E81-BFF1-BDAF0F54B049}" type="presParOf" srcId="{D24B7B0D-111B-4AAB-B394-6224795B3FD8}" destId="{3D9B8B86-2C5C-418B-A256-26C5976263BB}" srcOrd="16" destOrd="0" presId="urn:microsoft.com/office/officeart/2008/layout/HorizontalMultiLevelHierarchy"/>
    <dgm:cxn modelId="{85D042DE-F106-4348-8DEB-B47A65A18C63}" type="presParOf" srcId="{3D9B8B86-2C5C-418B-A256-26C5976263BB}" destId="{90703F26-5CF5-4E35-BE9C-A8F6D43C40ED}" srcOrd="0" destOrd="0" presId="urn:microsoft.com/office/officeart/2008/layout/HorizontalMultiLevelHierarchy"/>
    <dgm:cxn modelId="{932106E6-1EB7-4429-83B3-89978EAB77C4}" type="presParOf" srcId="{D24B7B0D-111B-4AAB-B394-6224795B3FD8}" destId="{04EE2B3F-01A7-4A66-B392-3DF37787BA04}" srcOrd="17" destOrd="0" presId="urn:microsoft.com/office/officeart/2008/layout/HorizontalMultiLevelHierarchy"/>
    <dgm:cxn modelId="{43C79EE8-F138-4D23-B704-583E0D48734D}" type="presParOf" srcId="{04EE2B3F-01A7-4A66-B392-3DF37787BA04}" destId="{E9E0FB8C-E11C-4310-875C-4098C491A7A7}" srcOrd="0" destOrd="0" presId="urn:microsoft.com/office/officeart/2008/layout/HorizontalMultiLevelHierarchy"/>
    <dgm:cxn modelId="{7AFF36B7-00EF-4071-888F-6334CBC054AF}" type="presParOf" srcId="{04EE2B3F-01A7-4A66-B392-3DF37787BA04}" destId="{EE3329AE-838F-43BD-A2CF-0BECA787D8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8B86-2C5C-418B-A256-26C5976263BB}">
      <dsp:nvSpPr>
        <dsp:cNvPr id="0" name=""/>
        <dsp:cNvSpPr/>
      </dsp:nvSpPr>
      <dsp:spPr>
        <a:xfrm>
          <a:off x="2158323" y="2876947"/>
          <a:ext cx="342824" cy="261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2" y="0"/>
              </a:lnTo>
              <a:lnTo>
                <a:pt x="171412" y="2612992"/>
              </a:lnTo>
              <a:lnTo>
                <a:pt x="342824" y="26129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63851" y="4117558"/>
        <a:ext cx="131769" cy="131769"/>
      </dsp:txXfrm>
    </dsp:sp>
    <dsp:sp modelId="{70448EEE-0E06-4AB7-82CE-DD65F6A3C0F1}">
      <dsp:nvSpPr>
        <dsp:cNvPr id="0" name=""/>
        <dsp:cNvSpPr/>
      </dsp:nvSpPr>
      <dsp:spPr>
        <a:xfrm>
          <a:off x="2158323" y="2876947"/>
          <a:ext cx="342824" cy="1959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2" y="0"/>
              </a:lnTo>
              <a:lnTo>
                <a:pt x="171412" y="1959744"/>
              </a:lnTo>
              <a:lnTo>
                <a:pt x="342824" y="1959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9998" y="3807081"/>
        <a:ext cx="99475" cy="99475"/>
      </dsp:txXfrm>
    </dsp:sp>
    <dsp:sp modelId="{88B9DBDF-E0BC-4C60-8B4B-96D3A920CF4B}">
      <dsp:nvSpPr>
        <dsp:cNvPr id="0" name=""/>
        <dsp:cNvSpPr/>
      </dsp:nvSpPr>
      <dsp:spPr>
        <a:xfrm>
          <a:off x="2158323" y="2876947"/>
          <a:ext cx="342824" cy="1306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2" y="0"/>
              </a:lnTo>
              <a:lnTo>
                <a:pt x="171412" y="1306496"/>
              </a:lnTo>
              <a:lnTo>
                <a:pt x="342824" y="13064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</a:endParaRPr>
        </a:p>
      </dsp:txBody>
      <dsp:txXfrm>
        <a:off x="2295968" y="3496427"/>
        <a:ext cx="67536" cy="67536"/>
      </dsp:txXfrm>
    </dsp:sp>
    <dsp:sp modelId="{3040D969-B031-4C3C-B5E4-57DC9AB35822}">
      <dsp:nvSpPr>
        <dsp:cNvPr id="0" name=""/>
        <dsp:cNvSpPr/>
      </dsp:nvSpPr>
      <dsp:spPr>
        <a:xfrm>
          <a:off x="2158323" y="2876947"/>
          <a:ext cx="342824" cy="65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2" y="0"/>
              </a:lnTo>
              <a:lnTo>
                <a:pt x="171412" y="653248"/>
              </a:lnTo>
              <a:lnTo>
                <a:pt x="342824" y="6532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</a:endParaRPr>
        </a:p>
      </dsp:txBody>
      <dsp:txXfrm>
        <a:off x="2311292" y="3185127"/>
        <a:ext cx="36887" cy="36887"/>
      </dsp:txXfrm>
    </dsp:sp>
    <dsp:sp modelId="{7D602DE4-C266-4887-821C-90B3D73CA673}">
      <dsp:nvSpPr>
        <dsp:cNvPr id="0" name=""/>
        <dsp:cNvSpPr/>
      </dsp:nvSpPr>
      <dsp:spPr>
        <a:xfrm>
          <a:off x="5858327" y="2876947"/>
          <a:ext cx="342824" cy="65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2" y="0"/>
              </a:lnTo>
              <a:lnTo>
                <a:pt x="171412" y="653248"/>
              </a:lnTo>
              <a:lnTo>
                <a:pt x="342824" y="6532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11296" y="3185127"/>
        <a:ext cx="36887" cy="36887"/>
      </dsp:txXfrm>
    </dsp:sp>
    <dsp:sp modelId="{DDDC569C-1122-4EDA-A216-879F83929177}">
      <dsp:nvSpPr>
        <dsp:cNvPr id="0" name=""/>
        <dsp:cNvSpPr/>
      </dsp:nvSpPr>
      <dsp:spPr>
        <a:xfrm>
          <a:off x="5858327" y="2831227"/>
          <a:ext cx="3428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82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</a:endParaRPr>
        </a:p>
      </dsp:txBody>
      <dsp:txXfrm>
        <a:off x="6021169" y="2868376"/>
        <a:ext cx="17141" cy="17141"/>
      </dsp:txXfrm>
    </dsp:sp>
    <dsp:sp modelId="{E813A747-9596-4853-9E81-7AF65790EE30}">
      <dsp:nvSpPr>
        <dsp:cNvPr id="0" name=""/>
        <dsp:cNvSpPr/>
      </dsp:nvSpPr>
      <dsp:spPr>
        <a:xfrm>
          <a:off x="5858327" y="2223698"/>
          <a:ext cx="342824" cy="653248"/>
        </a:xfrm>
        <a:custGeom>
          <a:avLst/>
          <a:gdLst/>
          <a:ahLst/>
          <a:cxnLst/>
          <a:rect l="0" t="0" r="0" b="0"/>
          <a:pathLst>
            <a:path>
              <a:moveTo>
                <a:pt x="0" y="653248"/>
              </a:moveTo>
              <a:lnTo>
                <a:pt x="171412" y="653248"/>
              </a:lnTo>
              <a:lnTo>
                <a:pt x="171412" y="0"/>
              </a:lnTo>
              <a:lnTo>
                <a:pt x="342824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</a:endParaRPr>
        </a:p>
      </dsp:txBody>
      <dsp:txXfrm>
        <a:off x="6011296" y="2531879"/>
        <a:ext cx="36887" cy="36887"/>
      </dsp:txXfrm>
    </dsp:sp>
    <dsp:sp modelId="{51D06E36-E06E-43BF-95B6-C3EF87F7159C}">
      <dsp:nvSpPr>
        <dsp:cNvPr id="0" name=""/>
        <dsp:cNvSpPr/>
      </dsp:nvSpPr>
      <dsp:spPr>
        <a:xfrm>
          <a:off x="2158323" y="2831227"/>
          <a:ext cx="3428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82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</a:endParaRPr>
        </a:p>
      </dsp:txBody>
      <dsp:txXfrm>
        <a:off x="2321165" y="2868376"/>
        <a:ext cx="17141" cy="17141"/>
      </dsp:txXfrm>
    </dsp:sp>
    <dsp:sp modelId="{2E1F3346-B170-431E-A8A0-47806767981C}">
      <dsp:nvSpPr>
        <dsp:cNvPr id="0" name=""/>
        <dsp:cNvSpPr/>
      </dsp:nvSpPr>
      <dsp:spPr>
        <a:xfrm>
          <a:off x="2158323" y="2223698"/>
          <a:ext cx="342824" cy="653248"/>
        </a:xfrm>
        <a:custGeom>
          <a:avLst/>
          <a:gdLst/>
          <a:ahLst/>
          <a:cxnLst/>
          <a:rect l="0" t="0" r="0" b="0"/>
          <a:pathLst>
            <a:path>
              <a:moveTo>
                <a:pt x="0" y="653248"/>
              </a:moveTo>
              <a:lnTo>
                <a:pt x="171412" y="653248"/>
              </a:lnTo>
              <a:lnTo>
                <a:pt x="171412" y="0"/>
              </a:lnTo>
              <a:lnTo>
                <a:pt x="3428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1292" y="2531879"/>
        <a:ext cx="36887" cy="36887"/>
      </dsp:txXfrm>
    </dsp:sp>
    <dsp:sp modelId="{BA977DD9-0C8F-4144-B196-CB9DF96B719D}">
      <dsp:nvSpPr>
        <dsp:cNvPr id="0" name=""/>
        <dsp:cNvSpPr/>
      </dsp:nvSpPr>
      <dsp:spPr>
        <a:xfrm>
          <a:off x="2158323" y="1570450"/>
          <a:ext cx="342824" cy="1306496"/>
        </a:xfrm>
        <a:custGeom>
          <a:avLst/>
          <a:gdLst/>
          <a:ahLst/>
          <a:cxnLst/>
          <a:rect l="0" t="0" r="0" b="0"/>
          <a:pathLst>
            <a:path>
              <a:moveTo>
                <a:pt x="0" y="1306496"/>
              </a:moveTo>
              <a:lnTo>
                <a:pt x="171412" y="1306496"/>
              </a:lnTo>
              <a:lnTo>
                <a:pt x="171412" y="0"/>
              </a:lnTo>
              <a:lnTo>
                <a:pt x="3428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5968" y="2189930"/>
        <a:ext cx="67536" cy="67536"/>
      </dsp:txXfrm>
    </dsp:sp>
    <dsp:sp modelId="{EF469E0B-A7BE-4D8A-BF6A-10E94176F1CE}">
      <dsp:nvSpPr>
        <dsp:cNvPr id="0" name=""/>
        <dsp:cNvSpPr/>
      </dsp:nvSpPr>
      <dsp:spPr>
        <a:xfrm>
          <a:off x="2158323" y="917202"/>
          <a:ext cx="342824" cy="1959744"/>
        </a:xfrm>
        <a:custGeom>
          <a:avLst/>
          <a:gdLst/>
          <a:ahLst/>
          <a:cxnLst/>
          <a:rect l="0" t="0" r="0" b="0"/>
          <a:pathLst>
            <a:path>
              <a:moveTo>
                <a:pt x="0" y="1959744"/>
              </a:moveTo>
              <a:lnTo>
                <a:pt x="171412" y="1959744"/>
              </a:lnTo>
              <a:lnTo>
                <a:pt x="171412" y="0"/>
              </a:lnTo>
              <a:lnTo>
                <a:pt x="3428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9998" y="1847337"/>
        <a:ext cx="99475" cy="99475"/>
      </dsp:txXfrm>
    </dsp:sp>
    <dsp:sp modelId="{BAF77EAF-C101-4A56-BE8B-1DBDB66619DA}">
      <dsp:nvSpPr>
        <dsp:cNvPr id="0" name=""/>
        <dsp:cNvSpPr/>
      </dsp:nvSpPr>
      <dsp:spPr>
        <a:xfrm>
          <a:off x="2158323" y="263954"/>
          <a:ext cx="342824" cy="2612992"/>
        </a:xfrm>
        <a:custGeom>
          <a:avLst/>
          <a:gdLst/>
          <a:ahLst/>
          <a:cxnLst/>
          <a:rect l="0" t="0" r="0" b="0"/>
          <a:pathLst>
            <a:path>
              <a:moveTo>
                <a:pt x="0" y="2612992"/>
              </a:moveTo>
              <a:lnTo>
                <a:pt x="171412" y="2612992"/>
              </a:lnTo>
              <a:lnTo>
                <a:pt x="171412" y="0"/>
              </a:lnTo>
              <a:lnTo>
                <a:pt x="3428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002060"/>
            </a:solidFill>
          </a:endParaRPr>
        </a:p>
      </dsp:txBody>
      <dsp:txXfrm>
        <a:off x="2263851" y="1504565"/>
        <a:ext cx="131769" cy="131769"/>
      </dsp:txXfrm>
    </dsp:sp>
    <dsp:sp modelId="{ED4E96CA-CCDF-4933-8A33-33761BC3CB4D}">
      <dsp:nvSpPr>
        <dsp:cNvPr id="0" name=""/>
        <dsp:cNvSpPr/>
      </dsp:nvSpPr>
      <dsp:spPr>
        <a:xfrm rot="16200000">
          <a:off x="-1112875" y="2374047"/>
          <a:ext cx="5536601" cy="10057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002060"/>
              </a:solidFill>
            </a:rPr>
            <a:t>Народная культура</a:t>
          </a:r>
          <a:endParaRPr lang="ru-RU" sz="5000" b="1" kern="1200" dirty="0">
            <a:solidFill>
              <a:srgbClr val="002060"/>
            </a:solidFill>
          </a:endParaRPr>
        </a:p>
      </dsp:txBody>
      <dsp:txXfrm>
        <a:off x="-1112875" y="2374047"/>
        <a:ext cx="5536601" cy="1005798"/>
      </dsp:txXfrm>
    </dsp:sp>
    <dsp:sp modelId="{9273FC71-1885-4A42-93EC-9256EE934203}">
      <dsp:nvSpPr>
        <dsp:cNvPr id="0" name=""/>
        <dsp:cNvSpPr/>
      </dsp:nvSpPr>
      <dsp:spPr>
        <a:xfrm>
          <a:off x="2501148" y="2654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Сказки, былины</a:t>
          </a:r>
        </a:p>
      </dsp:txBody>
      <dsp:txXfrm>
        <a:off x="2501148" y="2654"/>
        <a:ext cx="3357178" cy="522598"/>
      </dsp:txXfrm>
    </dsp:sp>
    <dsp:sp modelId="{4911B4C5-C10A-4180-AA98-57E57803F79C}">
      <dsp:nvSpPr>
        <dsp:cNvPr id="0" name=""/>
        <dsp:cNvSpPr/>
      </dsp:nvSpPr>
      <dsp:spPr>
        <a:xfrm>
          <a:off x="2501148" y="655903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Песни</a:t>
          </a:r>
        </a:p>
      </dsp:txBody>
      <dsp:txXfrm>
        <a:off x="2501148" y="655903"/>
        <a:ext cx="3357178" cy="522598"/>
      </dsp:txXfrm>
    </dsp:sp>
    <dsp:sp modelId="{9046CF78-E1BA-465E-B3FF-0B5BE0780C02}">
      <dsp:nvSpPr>
        <dsp:cNvPr id="0" name=""/>
        <dsp:cNvSpPr/>
      </dsp:nvSpPr>
      <dsp:spPr>
        <a:xfrm>
          <a:off x="2501148" y="1309151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Колыбельные</a:t>
          </a:r>
        </a:p>
      </dsp:txBody>
      <dsp:txXfrm>
        <a:off x="2501148" y="1309151"/>
        <a:ext cx="3357178" cy="522598"/>
      </dsp:txXfrm>
    </dsp:sp>
    <dsp:sp modelId="{417DB3D0-5426-492E-B624-B3B683F64019}">
      <dsp:nvSpPr>
        <dsp:cNvPr id="0" name=""/>
        <dsp:cNvSpPr/>
      </dsp:nvSpPr>
      <dsp:spPr>
        <a:xfrm>
          <a:off x="2501148" y="1962399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Хороводы</a:t>
          </a:r>
        </a:p>
      </dsp:txBody>
      <dsp:txXfrm>
        <a:off x="2501148" y="1962399"/>
        <a:ext cx="3357178" cy="522598"/>
      </dsp:txXfrm>
    </dsp:sp>
    <dsp:sp modelId="{42C77A8E-F753-42B5-98F1-C3C997C1F13C}">
      <dsp:nvSpPr>
        <dsp:cNvPr id="0" name=""/>
        <dsp:cNvSpPr/>
      </dsp:nvSpPr>
      <dsp:spPr>
        <a:xfrm>
          <a:off x="2501148" y="2615647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Традиции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2501148" y="2615647"/>
        <a:ext cx="3357178" cy="522598"/>
      </dsp:txXfrm>
    </dsp:sp>
    <dsp:sp modelId="{8B37F533-AAFD-43DA-B806-771BB09CA7F5}">
      <dsp:nvSpPr>
        <dsp:cNvPr id="0" name=""/>
        <dsp:cNvSpPr/>
      </dsp:nvSpPr>
      <dsp:spPr>
        <a:xfrm>
          <a:off x="6201152" y="1962399"/>
          <a:ext cx="1714123" cy="52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Праздники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6201152" y="1962399"/>
        <a:ext cx="1714123" cy="522598"/>
      </dsp:txXfrm>
    </dsp:sp>
    <dsp:sp modelId="{907378EF-67B2-49E5-B743-AEE17CB02A30}">
      <dsp:nvSpPr>
        <dsp:cNvPr id="0" name=""/>
        <dsp:cNvSpPr/>
      </dsp:nvSpPr>
      <dsp:spPr>
        <a:xfrm>
          <a:off x="6201152" y="2615647"/>
          <a:ext cx="1714123" cy="52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Обычаи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6201152" y="2615647"/>
        <a:ext cx="1714123" cy="522598"/>
      </dsp:txXfrm>
    </dsp:sp>
    <dsp:sp modelId="{E60887C9-5385-46A9-AD90-1AB08491C254}">
      <dsp:nvSpPr>
        <dsp:cNvPr id="0" name=""/>
        <dsp:cNvSpPr/>
      </dsp:nvSpPr>
      <dsp:spPr>
        <a:xfrm>
          <a:off x="6201152" y="3268895"/>
          <a:ext cx="1714123" cy="522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Ритуалы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6201152" y="3268895"/>
        <a:ext cx="1714123" cy="522598"/>
      </dsp:txXfrm>
    </dsp:sp>
    <dsp:sp modelId="{29E9C46F-7886-4FB1-B72C-4FA43B519F09}">
      <dsp:nvSpPr>
        <dsp:cNvPr id="0" name=""/>
        <dsp:cNvSpPr/>
      </dsp:nvSpPr>
      <dsp:spPr>
        <a:xfrm>
          <a:off x="2501148" y="3268895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Пословицы и поговорки</a:t>
          </a:r>
        </a:p>
      </dsp:txBody>
      <dsp:txXfrm>
        <a:off x="2501148" y="3268895"/>
        <a:ext cx="3357178" cy="522598"/>
      </dsp:txXfrm>
    </dsp:sp>
    <dsp:sp modelId="{258C6418-EFAF-4AAD-9D10-56B744C43814}">
      <dsp:nvSpPr>
        <dsp:cNvPr id="0" name=""/>
        <dsp:cNvSpPr/>
      </dsp:nvSpPr>
      <dsp:spPr>
        <a:xfrm>
          <a:off x="2501148" y="3922144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Народные игры</a:t>
          </a:r>
        </a:p>
      </dsp:txBody>
      <dsp:txXfrm>
        <a:off x="2501148" y="3922144"/>
        <a:ext cx="3357178" cy="522598"/>
      </dsp:txXfrm>
    </dsp:sp>
    <dsp:sp modelId="{BA12F8F5-9B7B-4BD3-9949-23C7EB669175}">
      <dsp:nvSpPr>
        <dsp:cNvPr id="0" name=""/>
        <dsp:cNvSpPr/>
      </dsp:nvSpPr>
      <dsp:spPr>
        <a:xfrm>
          <a:off x="2501148" y="4575392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Игрушки</a:t>
          </a:r>
        </a:p>
      </dsp:txBody>
      <dsp:txXfrm>
        <a:off x="2501148" y="4575392"/>
        <a:ext cx="3357178" cy="522598"/>
      </dsp:txXfrm>
    </dsp:sp>
    <dsp:sp modelId="{E9E0FB8C-E11C-4310-875C-4098C491A7A7}">
      <dsp:nvSpPr>
        <dsp:cNvPr id="0" name=""/>
        <dsp:cNvSpPr/>
      </dsp:nvSpPr>
      <dsp:spPr>
        <a:xfrm>
          <a:off x="2501148" y="5228640"/>
          <a:ext cx="3357178" cy="522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Рукоделие</a:t>
          </a:r>
        </a:p>
      </dsp:txBody>
      <dsp:txXfrm>
        <a:off x="2501148" y="5228640"/>
        <a:ext cx="3357178" cy="52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60FE-6385-4738-88D3-592E773143C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77A3-F5DC-4F43-B6D4-0E40A0AE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77A3-F5DC-4F43-B6D4-0E40A0AEB2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3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77A3-F5DC-4F43-B6D4-0E40A0AEB2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Решаются традиционные задачи: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Эмоциональный контакт, и коммуникативные навыки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Телесный контакт,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Развитие движений,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Развивается произвольность движений и поведения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Эмоциональный</a:t>
            </a:r>
            <a:r>
              <a:rPr lang="ru-RU" baseline="0" dirty="0" smtClean="0"/>
              <a:t> комфорт с другими детьми и взрослыми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Профилактика стресса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Дает силы для развития.</a:t>
            </a: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77A3-F5DC-4F43-B6D4-0E40A0AEB2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3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3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0E4-C9EF-4226-89D5-4B54B9357CC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47B2-9F1F-4745-A902-0E50149EC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8739" y="1723569"/>
            <a:ext cx="7037763" cy="31214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Традиции,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хороводные практики,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воспитания детей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8976" y="5597077"/>
            <a:ext cx="9144000" cy="1117096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МАДОУ д/с № 133 города Тюмени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Есаулкова Ирина Леонидовна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1" y="1620982"/>
            <a:ext cx="3569047" cy="44556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" y="330200"/>
            <a:ext cx="10610850" cy="64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ресурсов народной культуры в инклюзивной практике»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181555"/>
              </p:ext>
            </p:extLst>
          </p:nvPr>
        </p:nvGraphicFramePr>
        <p:xfrm>
          <a:off x="1628774" y="580231"/>
          <a:ext cx="9067801" cy="575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59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65124"/>
            <a:ext cx="1147762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6250" y="1552573"/>
            <a:ext cx="9420225" cy="51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авторства, создана народом…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в жизненной сфере человека 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результат коллективно-творческого процесса…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и самобытность зависит от климата, местности и отражает веяние эпохи…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и наглядность…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Традиционность – аккумулирует социальный опыт народа…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накопленный опыт подрастающему поколению, готовит их к взрослой жизни…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97" y="2153219"/>
            <a:ext cx="2183336" cy="27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82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народа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детей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321" t="17485" r="23157" b="8209"/>
          <a:stretch/>
        </p:blipFill>
        <p:spPr>
          <a:xfrm>
            <a:off x="3576715" y="1882775"/>
            <a:ext cx="5571969" cy="435133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95425" y="5438774"/>
            <a:ext cx="1695450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34524" y="5648324"/>
            <a:ext cx="1666875" cy="561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995" y="4475558"/>
            <a:ext cx="2069267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90412" y="3305174"/>
            <a:ext cx="1695450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куклы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263973"/>
            <a:ext cx="1695450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875" y="4562474"/>
            <a:ext cx="2390775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5425" y="3476625"/>
            <a:ext cx="1695450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4849" y="2126456"/>
            <a:ext cx="3352801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Ритуалы, календарные праздники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6850" y="2380457"/>
            <a:ext cx="2235955" cy="666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2826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практики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ОВЗ.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33523"/>
            <a:ext cx="11677650" cy="50863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эмоционального контакта: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заряд;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эмоциональное захватывающее действие;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перевоплощение при наличии элементов костюмов.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элементарных движений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доступность;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и ритм дают четкую внешнюю опору.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вопросы социокультурной интеграции – включение в совместную деятельность.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 единой системой;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родителей с детьми;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воспринимать других детей и взрослых.</a:t>
            </a:r>
          </a:p>
          <a:p>
            <a:pPr lvl="2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6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24" y="365125"/>
            <a:ext cx="482917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 хоровод объединяет 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09" y="2286202"/>
            <a:ext cx="6267231" cy="41334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" y="618331"/>
            <a:ext cx="5906193" cy="3162993"/>
          </a:xfrm>
        </p:spPr>
      </p:pic>
    </p:spTree>
    <p:extLst>
      <p:ext uri="{BB962C8B-B14F-4D97-AF65-F5344CB8AC3E}">
        <p14:creationId xmlns:p14="http://schemas.microsoft.com/office/powerpoint/2010/main" val="2360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96520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 хоровод.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D8FFE0"/>
              </a:clrFrom>
              <a:clrTo>
                <a:srgbClr val="D8FF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0192" y="2048444"/>
            <a:ext cx="3572566" cy="445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58" y="2048444"/>
            <a:ext cx="3572566" cy="4456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D8FFE0"/>
              </a:clrFrom>
              <a:clrTo>
                <a:srgbClr val="D8FF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626" y="2048444"/>
            <a:ext cx="3572566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5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225</Words>
  <Application>Microsoft Office PowerPoint</Application>
  <PresentationFormat>Произвольный</PresentationFormat>
  <Paragraphs>63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Традиции,  народные игры  и хороводные практики,  как фактор  развития и воспитания детей</vt:lpstr>
      <vt:lpstr>Презентация PowerPoint</vt:lpstr>
      <vt:lpstr>НАРОДНАЯ КУЛЬТУРА</vt:lpstr>
      <vt:lpstr>Мудрость народа в воспитании детей</vt:lpstr>
      <vt:lpstr>Хороводные практики  в работе с детьми ОВЗ.</vt:lpstr>
      <vt:lpstr>Дружный хоровод объединяет …</vt:lpstr>
      <vt:lpstr>Приглашаем в хоровод.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Традиции,  народные игры  и хороводные практики,  как фактор  развития и воспитания детей</dc:title>
  <dc:creator>User</dc:creator>
  <cp:lastModifiedBy>Пользователь Windows</cp:lastModifiedBy>
  <cp:revision>9</cp:revision>
  <dcterms:created xsi:type="dcterms:W3CDTF">2023-09-21T03:18:00Z</dcterms:created>
  <dcterms:modified xsi:type="dcterms:W3CDTF">2023-09-29T03:38:56Z</dcterms:modified>
</cp:coreProperties>
</file>